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59" r:id="rId7"/>
    <p:sldId id="260" r:id="rId8"/>
    <p:sldId id="261" r:id="rId9"/>
    <p:sldId id="265" r:id="rId10"/>
    <p:sldId id="266" r:id="rId11"/>
    <p:sldId id="262" r:id="rId12"/>
  </p:sldIdLst>
  <p:sldSz cx="14630400" cy="8229600"/>
  <p:notesSz cx="14630400" cy="8229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9" d="100"/>
          <a:sy n="49" d="100"/>
        </p:scale>
        <p:origin x="940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0" y="2551176"/>
            <a:ext cx="12435840" cy="17282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AFE1D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4608576"/>
            <a:ext cx="10241280" cy="205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rgbClr val="0F717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AFE1D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0F717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AFE1D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6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587"/>
                </a:lnTo>
                <a:lnTo>
                  <a:pt x="14630400" y="8229587"/>
                </a:lnTo>
                <a:lnTo>
                  <a:pt x="14630400" y="0"/>
                </a:lnTo>
                <a:close/>
              </a:path>
            </a:pathLst>
          </a:custGeom>
          <a:solidFill>
            <a:srgbClr val="2199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AFE1D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04861" y="312166"/>
            <a:ext cx="2190115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AFE1D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22300" y="3373373"/>
            <a:ext cx="9769475" cy="347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rgbClr val="0F717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974336" y="7653528"/>
            <a:ext cx="4681728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31520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533888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4294" y="4403468"/>
            <a:ext cx="953135" cy="1211580"/>
          </a:xfrm>
          <a:custGeom>
            <a:avLst/>
            <a:gdLst/>
            <a:ahLst/>
            <a:cxnLst/>
            <a:rect l="l" t="t" r="r" b="b"/>
            <a:pathLst>
              <a:path w="953135" h="1211579">
                <a:moveTo>
                  <a:pt x="834250" y="0"/>
                </a:moveTo>
                <a:lnTo>
                  <a:pt x="772691" y="857"/>
                </a:lnTo>
                <a:lnTo>
                  <a:pt x="733562" y="6610"/>
                </a:lnTo>
                <a:lnTo>
                  <a:pt x="630212" y="253974"/>
                </a:lnTo>
                <a:lnTo>
                  <a:pt x="606170" y="309173"/>
                </a:lnTo>
                <a:lnTo>
                  <a:pt x="581580" y="357007"/>
                </a:lnTo>
                <a:lnTo>
                  <a:pt x="556440" y="397473"/>
                </a:lnTo>
                <a:lnTo>
                  <a:pt x="530749" y="430567"/>
                </a:lnTo>
                <a:lnTo>
                  <a:pt x="469934" y="478601"/>
                </a:lnTo>
                <a:lnTo>
                  <a:pt x="428195" y="495958"/>
                </a:lnTo>
                <a:lnTo>
                  <a:pt x="379292" y="508356"/>
                </a:lnTo>
                <a:lnTo>
                  <a:pt x="323225" y="515794"/>
                </a:lnTo>
                <a:lnTo>
                  <a:pt x="259994" y="518274"/>
                </a:lnTo>
                <a:lnTo>
                  <a:pt x="247137" y="517305"/>
                </a:lnTo>
                <a:lnTo>
                  <a:pt x="221467" y="487929"/>
                </a:lnTo>
                <a:lnTo>
                  <a:pt x="220395" y="460590"/>
                </a:lnTo>
                <a:lnTo>
                  <a:pt x="220691" y="419000"/>
                </a:lnTo>
                <a:lnTo>
                  <a:pt x="221578" y="368258"/>
                </a:lnTo>
                <a:lnTo>
                  <a:pt x="223058" y="308368"/>
                </a:lnTo>
                <a:lnTo>
                  <a:pt x="227201" y="170351"/>
                </a:lnTo>
                <a:lnTo>
                  <a:pt x="228682" y="110626"/>
                </a:lnTo>
                <a:lnTo>
                  <a:pt x="229572" y="60155"/>
                </a:lnTo>
                <a:lnTo>
                  <a:pt x="229869" y="8597"/>
                </a:lnTo>
                <a:lnTo>
                  <a:pt x="223265" y="3428"/>
                </a:lnTo>
                <a:lnTo>
                  <a:pt x="201350" y="3592"/>
                </a:lnTo>
                <a:lnTo>
                  <a:pt x="190695" y="4081"/>
                </a:lnTo>
                <a:lnTo>
                  <a:pt x="149047" y="7145"/>
                </a:lnTo>
                <a:lnTo>
                  <a:pt x="125806" y="8436"/>
                </a:lnTo>
                <a:lnTo>
                  <a:pt x="117093" y="8597"/>
                </a:lnTo>
                <a:lnTo>
                  <a:pt x="107935" y="8436"/>
                </a:lnTo>
                <a:lnTo>
                  <a:pt x="96845" y="7951"/>
                </a:lnTo>
                <a:lnTo>
                  <a:pt x="53968" y="4891"/>
                </a:lnTo>
                <a:lnTo>
                  <a:pt x="30294" y="3592"/>
                </a:lnTo>
                <a:lnTo>
                  <a:pt x="0" y="22364"/>
                </a:lnTo>
                <a:lnTo>
                  <a:pt x="250" y="58452"/>
                </a:lnTo>
                <a:lnTo>
                  <a:pt x="1003" y="100107"/>
                </a:lnTo>
                <a:lnTo>
                  <a:pt x="2257" y="147327"/>
                </a:lnTo>
                <a:lnTo>
                  <a:pt x="4013" y="200116"/>
                </a:lnTo>
                <a:lnTo>
                  <a:pt x="6270" y="258474"/>
                </a:lnTo>
                <a:lnTo>
                  <a:pt x="11794" y="386342"/>
                </a:lnTo>
                <a:lnTo>
                  <a:pt x="14055" y="444710"/>
                </a:lnTo>
                <a:lnTo>
                  <a:pt x="15813" y="497506"/>
                </a:lnTo>
                <a:lnTo>
                  <a:pt x="17068" y="544729"/>
                </a:lnTo>
                <a:lnTo>
                  <a:pt x="17821" y="586378"/>
                </a:lnTo>
                <a:lnTo>
                  <a:pt x="18072" y="622452"/>
                </a:lnTo>
                <a:lnTo>
                  <a:pt x="17821" y="656666"/>
                </a:lnTo>
                <a:lnTo>
                  <a:pt x="17068" y="696163"/>
                </a:lnTo>
                <a:lnTo>
                  <a:pt x="15813" y="740944"/>
                </a:lnTo>
                <a:lnTo>
                  <a:pt x="14055" y="791010"/>
                </a:lnTo>
                <a:lnTo>
                  <a:pt x="11794" y="846360"/>
                </a:lnTo>
                <a:lnTo>
                  <a:pt x="6270" y="967626"/>
                </a:lnTo>
                <a:lnTo>
                  <a:pt x="4013" y="1022975"/>
                </a:lnTo>
                <a:lnTo>
                  <a:pt x="2257" y="1073040"/>
                </a:lnTo>
                <a:lnTo>
                  <a:pt x="1003" y="1117821"/>
                </a:lnTo>
                <a:lnTo>
                  <a:pt x="250" y="1157317"/>
                </a:lnTo>
                <a:lnTo>
                  <a:pt x="0" y="1191526"/>
                </a:lnTo>
                <a:lnTo>
                  <a:pt x="1343" y="1200199"/>
                </a:lnTo>
                <a:lnTo>
                  <a:pt x="5376" y="1206390"/>
                </a:lnTo>
                <a:lnTo>
                  <a:pt x="12103" y="1210102"/>
                </a:lnTo>
                <a:lnTo>
                  <a:pt x="21526" y="1211338"/>
                </a:lnTo>
                <a:lnTo>
                  <a:pt x="30211" y="1211174"/>
                </a:lnTo>
                <a:lnTo>
                  <a:pt x="40781" y="1210686"/>
                </a:lnTo>
                <a:lnTo>
                  <a:pt x="81919" y="1207619"/>
                </a:lnTo>
                <a:lnTo>
                  <a:pt x="104951" y="1206320"/>
                </a:lnTo>
                <a:lnTo>
                  <a:pt x="113652" y="1206157"/>
                </a:lnTo>
                <a:lnTo>
                  <a:pt x="122841" y="1206320"/>
                </a:lnTo>
                <a:lnTo>
                  <a:pt x="134083" y="1206809"/>
                </a:lnTo>
                <a:lnTo>
                  <a:pt x="178055" y="1209876"/>
                </a:lnTo>
                <a:lnTo>
                  <a:pt x="202583" y="1211174"/>
                </a:lnTo>
                <a:lnTo>
                  <a:pt x="233311" y="1182916"/>
                </a:lnTo>
                <a:lnTo>
                  <a:pt x="233087" y="1148414"/>
                </a:lnTo>
                <a:lnTo>
                  <a:pt x="232416" y="1107574"/>
                </a:lnTo>
                <a:lnTo>
                  <a:pt x="231298" y="1060394"/>
                </a:lnTo>
                <a:lnTo>
                  <a:pt x="224133" y="833515"/>
                </a:lnTo>
                <a:lnTo>
                  <a:pt x="223015" y="786166"/>
                </a:lnTo>
                <a:lnTo>
                  <a:pt x="222345" y="745082"/>
                </a:lnTo>
                <a:lnTo>
                  <a:pt x="222122" y="710260"/>
                </a:lnTo>
                <a:lnTo>
                  <a:pt x="228900" y="698590"/>
                </a:lnTo>
                <a:lnTo>
                  <a:pt x="249235" y="690251"/>
                </a:lnTo>
                <a:lnTo>
                  <a:pt x="283132" y="685246"/>
                </a:lnTo>
                <a:lnTo>
                  <a:pt x="330593" y="683577"/>
                </a:lnTo>
                <a:lnTo>
                  <a:pt x="368688" y="683793"/>
                </a:lnTo>
                <a:lnTo>
                  <a:pt x="420562" y="697134"/>
                </a:lnTo>
                <a:lnTo>
                  <a:pt x="448551" y="730072"/>
                </a:lnTo>
                <a:lnTo>
                  <a:pt x="482117" y="804113"/>
                </a:lnTo>
                <a:lnTo>
                  <a:pt x="496205" y="835103"/>
                </a:lnTo>
                <a:lnTo>
                  <a:pt x="515044" y="872982"/>
                </a:lnTo>
                <a:lnTo>
                  <a:pt x="538636" y="917750"/>
                </a:lnTo>
                <a:lnTo>
                  <a:pt x="566979" y="969406"/>
                </a:lnTo>
                <a:lnTo>
                  <a:pt x="600074" y="1027950"/>
                </a:lnTo>
                <a:lnTo>
                  <a:pt x="638880" y="1093972"/>
                </a:lnTo>
                <a:lnTo>
                  <a:pt x="671281" y="1145320"/>
                </a:lnTo>
                <a:lnTo>
                  <a:pt x="697279" y="1181997"/>
                </a:lnTo>
                <a:lnTo>
                  <a:pt x="730072" y="1211338"/>
                </a:lnTo>
                <a:lnTo>
                  <a:pt x="928090" y="1211338"/>
                </a:lnTo>
                <a:lnTo>
                  <a:pt x="939010" y="1208809"/>
                </a:lnTo>
                <a:lnTo>
                  <a:pt x="946813" y="1201221"/>
                </a:lnTo>
                <a:lnTo>
                  <a:pt x="951497" y="1188573"/>
                </a:lnTo>
                <a:lnTo>
                  <a:pt x="953058" y="1170863"/>
                </a:lnTo>
                <a:lnTo>
                  <a:pt x="953058" y="1165148"/>
                </a:lnTo>
                <a:lnTo>
                  <a:pt x="911555" y="1102277"/>
                </a:lnTo>
                <a:lnTo>
                  <a:pt x="877805" y="1055752"/>
                </a:lnTo>
                <a:lnTo>
                  <a:pt x="847502" y="1014943"/>
                </a:lnTo>
                <a:lnTo>
                  <a:pt x="820644" y="979849"/>
                </a:lnTo>
                <a:lnTo>
                  <a:pt x="797229" y="950467"/>
                </a:lnTo>
                <a:lnTo>
                  <a:pt x="771991" y="911351"/>
                </a:lnTo>
                <a:lnTo>
                  <a:pt x="745351" y="866313"/>
                </a:lnTo>
                <a:lnTo>
                  <a:pt x="717314" y="815352"/>
                </a:lnTo>
                <a:lnTo>
                  <a:pt x="687882" y="758469"/>
                </a:lnTo>
                <a:lnTo>
                  <a:pt x="657378" y="696866"/>
                </a:lnTo>
                <a:lnTo>
                  <a:pt x="635590" y="650647"/>
                </a:lnTo>
                <a:lnTo>
                  <a:pt x="618159" y="604367"/>
                </a:lnTo>
                <a:lnTo>
                  <a:pt x="619450" y="596837"/>
                </a:lnTo>
                <a:lnTo>
                  <a:pt x="623322" y="588876"/>
                </a:lnTo>
                <a:lnTo>
                  <a:pt x="629775" y="580482"/>
                </a:lnTo>
                <a:lnTo>
                  <a:pt x="677283" y="533831"/>
                </a:lnTo>
                <a:lnTo>
                  <a:pt x="711777" y="496112"/>
                </a:lnTo>
                <a:lnTo>
                  <a:pt x="742290" y="458498"/>
                </a:lnTo>
                <a:lnTo>
                  <a:pt x="768819" y="420992"/>
                </a:lnTo>
                <a:lnTo>
                  <a:pt x="792731" y="383300"/>
                </a:lnTo>
                <a:lnTo>
                  <a:pt x="815114" y="343696"/>
                </a:lnTo>
                <a:lnTo>
                  <a:pt x="835967" y="302179"/>
                </a:lnTo>
                <a:lnTo>
                  <a:pt x="855290" y="258749"/>
                </a:lnTo>
                <a:lnTo>
                  <a:pt x="873082" y="213407"/>
                </a:lnTo>
                <a:lnTo>
                  <a:pt x="889342" y="166154"/>
                </a:lnTo>
                <a:lnTo>
                  <a:pt x="906671" y="110944"/>
                </a:lnTo>
                <a:lnTo>
                  <a:pt x="919049" y="69294"/>
                </a:lnTo>
                <a:lnTo>
                  <a:pt x="928954" y="26669"/>
                </a:lnTo>
                <a:lnTo>
                  <a:pt x="923034" y="15007"/>
                </a:lnTo>
                <a:lnTo>
                  <a:pt x="905276" y="6672"/>
                </a:lnTo>
                <a:lnTo>
                  <a:pt x="875681" y="1668"/>
                </a:lnTo>
                <a:lnTo>
                  <a:pt x="834250" y="0"/>
                </a:lnTo>
                <a:close/>
              </a:path>
            </a:pathLst>
          </a:custGeom>
          <a:solidFill>
            <a:srgbClr val="88C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07066" y="4759880"/>
            <a:ext cx="887730" cy="876935"/>
          </a:xfrm>
          <a:custGeom>
            <a:avLst/>
            <a:gdLst/>
            <a:ahLst/>
            <a:cxnLst/>
            <a:rect l="l" t="t" r="r" b="b"/>
            <a:pathLst>
              <a:path w="887729" h="876935">
                <a:moveTo>
                  <a:pt x="410667" y="0"/>
                </a:moveTo>
                <a:lnTo>
                  <a:pt x="358760" y="2653"/>
                </a:lnTo>
                <a:lnTo>
                  <a:pt x="309806" y="10614"/>
                </a:lnTo>
                <a:lnTo>
                  <a:pt x="263805" y="23882"/>
                </a:lnTo>
                <a:lnTo>
                  <a:pt x="220758" y="42455"/>
                </a:lnTo>
                <a:lnTo>
                  <a:pt x="180663" y="66335"/>
                </a:lnTo>
                <a:lnTo>
                  <a:pt x="143522" y="95520"/>
                </a:lnTo>
                <a:lnTo>
                  <a:pt x="109334" y="130009"/>
                </a:lnTo>
                <a:lnTo>
                  <a:pt x="80328" y="167029"/>
                </a:lnTo>
                <a:lnTo>
                  <a:pt x="55784" y="206755"/>
                </a:lnTo>
                <a:lnTo>
                  <a:pt x="35702" y="249187"/>
                </a:lnTo>
                <a:lnTo>
                  <a:pt x="20083" y="294325"/>
                </a:lnTo>
                <a:lnTo>
                  <a:pt x="8925" y="342168"/>
                </a:lnTo>
                <a:lnTo>
                  <a:pt x="2231" y="392717"/>
                </a:lnTo>
                <a:lnTo>
                  <a:pt x="0" y="445973"/>
                </a:lnTo>
                <a:lnTo>
                  <a:pt x="3013" y="501340"/>
                </a:lnTo>
                <a:lnTo>
                  <a:pt x="12052" y="554362"/>
                </a:lnTo>
                <a:lnTo>
                  <a:pt x="27119" y="605039"/>
                </a:lnTo>
                <a:lnTo>
                  <a:pt x="48212" y="653368"/>
                </a:lnTo>
                <a:lnTo>
                  <a:pt x="75334" y="699352"/>
                </a:lnTo>
                <a:lnTo>
                  <a:pt x="108483" y="742988"/>
                </a:lnTo>
                <a:lnTo>
                  <a:pt x="142263" y="778400"/>
                </a:lnTo>
                <a:lnTo>
                  <a:pt x="178189" y="808361"/>
                </a:lnTo>
                <a:lnTo>
                  <a:pt x="216262" y="832872"/>
                </a:lnTo>
                <a:lnTo>
                  <a:pt x="256481" y="851934"/>
                </a:lnTo>
                <a:lnTo>
                  <a:pt x="298845" y="865549"/>
                </a:lnTo>
                <a:lnTo>
                  <a:pt x="343352" y="873717"/>
                </a:lnTo>
                <a:lnTo>
                  <a:pt x="390004" y="876439"/>
                </a:lnTo>
                <a:lnTo>
                  <a:pt x="424010" y="874287"/>
                </a:lnTo>
                <a:lnTo>
                  <a:pt x="492022" y="857071"/>
                </a:lnTo>
                <a:lnTo>
                  <a:pt x="548506" y="829957"/>
                </a:lnTo>
                <a:lnTo>
                  <a:pt x="595767" y="798593"/>
                </a:lnTo>
                <a:lnTo>
                  <a:pt x="639138" y="764470"/>
                </a:lnTo>
                <a:lnTo>
                  <a:pt x="653019" y="753973"/>
                </a:lnTo>
                <a:lnTo>
                  <a:pt x="662384" y="747677"/>
                </a:lnTo>
                <a:lnTo>
                  <a:pt x="667232" y="745578"/>
                </a:lnTo>
                <a:lnTo>
                  <a:pt x="868879" y="745578"/>
                </a:lnTo>
                <a:lnTo>
                  <a:pt x="866093" y="696506"/>
                </a:lnTo>
                <a:lnTo>
                  <a:pt x="435635" y="696506"/>
                </a:lnTo>
                <a:lnTo>
                  <a:pt x="386124" y="691501"/>
                </a:lnTo>
                <a:lnTo>
                  <a:pt x="340921" y="676487"/>
                </a:lnTo>
                <a:lnTo>
                  <a:pt x="300029" y="651468"/>
                </a:lnTo>
                <a:lnTo>
                  <a:pt x="263448" y="616445"/>
                </a:lnTo>
                <a:lnTo>
                  <a:pt x="234439" y="576413"/>
                </a:lnTo>
                <a:lnTo>
                  <a:pt x="213723" y="532938"/>
                </a:lnTo>
                <a:lnTo>
                  <a:pt x="201296" y="486016"/>
                </a:lnTo>
                <a:lnTo>
                  <a:pt x="197154" y="435648"/>
                </a:lnTo>
                <a:lnTo>
                  <a:pt x="201296" y="384849"/>
                </a:lnTo>
                <a:lnTo>
                  <a:pt x="213723" y="337494"/>
                </a:lnTo>
                <a:lnTo>
                  <a:pt x="234439" y="293585"/>
                </a:lnTo>
                <a:lnTo>
                  <a:pt x="263448" y="253123"/>
                </a:lnTo>
                <a:lnTo>
                  <a:pt x="300029" y="217724"/>
                </a:lnTo>
                <a:lnTo>
                  <a:pt x="340921" y="192435"/>
                </a:lnTo>
                <a:lnTo>
                  <a:pt x="386124" y="177258"/>
                </a:lnTo>
                <a:lnTo>
                  <a:pt x="435635" y="172199"/>
                </a:lnTo>
                <a:lnTo>
                  <a:pt x="872482" y="172199"/>
                </a:lnTo>
                <a:lnTo>
                  <a:pt x="876139" y="146488"/>
                </a:lnTo>
                <a:lnTo>
                  <a:pt x="876575" y="143789"/>
                </a:lnTo>
                <a:lnTo>
                  <a:pt x="689609" y="143789"/>
                </a:lnTo>
                <a:lnTo>
                  <a:pt x="687882" y="142925"/>
                </a:lnTo>
                <a:lnTo>
                  <a:pt x="659261" y="112368"/>
                </a:lnTo>
                <a:lnTo>
                  <a:pt x="640537" y="91262"/>
                </a:lnTo>
                <a:lnTo>
                  <a:pt x="599936" y="58415"/>
                </a:lnTo>
                <a:lnTo>
                  <a:pt x="556649" y="32863"/>
                </a:lnTo>
                <a:lnTo>
                  <a:pt x="510675" y="14608"/>
                </a:lnTo>
                <a:lnTo>
                  <a:pt x="462015" y="3652"/>
                </a:lnTo>
                <a:lnTo>
                  <a:pt x="410667" y="0"/>
                </a:lnTo>
                <a:close/>
              </a:path>
              <a:path w="887729" h="876935">
                <a:moveTo>
                  <a:pt x="868879" y="745578"/>
                </a:moveTo>
                <a:lnTo>
                  <a:pt x="667232" y="745578"/>
                </a:lnTo>
                <a:lnTo>
                  <a:pt x="671156" y="749345"/>
                </a:lnTo>
                <a:lnTo>
                  <a:pt x="675190" y="760645"/>
                </a:lnTo>
                <a:lnTo>
                  <a:pt x="679332" y="779477"/>
                </a:lnTo>
                <a:lnTo>
                  <a:pt x="683577" y="805840"/>
                </a:lnTo>
                <a:lnTo>
                  <a:pt x="688362" y="832210"/>
                </a:lnTo>
                <a:lnTo>
                  <a:pt x="694123" y="851046"/>
                </a:lnTo>
                <a:lnTo>
                  <a:pt x="700852" y="862347"/>
                </a:lnTo>
                <a:lnTo>
                  <a:pt x="708545" y="866114"/>
                </a:lnTo>
                <a:lnTo>
                  <a:pt x="721707" y="865762"/>
                </a:lnTo>
                <a:lnTo>
                  <a:pt x="737931" y="864709"/>
                </a:lnTo>
                <a:lnTo>
                  <a:pt x="757221" y="862958"/>
                </a:lnTo>
                <a:lnTo>
                  <a:pt x="801965" y="858065"/>
                </a:lnTo>
                <a:lnTo>
                  <a:pt x="821337" y="856319"/>
                </a:lnTo>
                <a:lnTo>
                  <a:pt x="837694" y="855273"/>
                </a:lnTo>
                <a:lnTo>
                  <a:pt x="851039" y="854925"/>
                </a:lnTo>
                <a:lnTo>
                  <a:pt x="861338" y="853365"/>
                </a:lnTo>
                <a:lnTo>
                  <a:pt x="868573" y="848685"/>
                </a:lnTo>
                <a:lnTo>
                  <a:pt x="872744" y="840883"/>
                </a:lnTo>
                <a:lnTo>
                  <a:pt x="873848" y="829957"/>
                </a:lnTo>
                <a:lnTo>
                  <a:pt x="872985" y="817905"/>
                </a:lnTo>
                <a:lnTo>
                  <a:pt x="868879" y="745578"/>
                </a:lnTo>
                <a:close/>
              </a:path>
              <a:path w="887729" h="876935">
                <a:moveTo>
                  <a:pt x="872482" y="172199"/>
                </a:moveTo>
                <a:lnTo>
                  <a:pt x="435635" y="172199"/>
                </a:lnTo>
                <a:lnTo>
                  <a:pt x="484975" y="177311"/>
                </a:lnTo>
                <a:lnTo>
                  <a:pt x="529688" y="192646"/>
                </a:lnTo>
                <a:lnTo>
                  <a:pt x="569777" y="218201"/>
                </a:lnTo>
                <a:lnTo>
                  <a:pt x="605243" y="253974"/>
                </a:lnTo>
                <a:lnTo>
                  <a:pt x="632732" y="293744"/>
                </a:lnTo>
                <a:lnTo>
                  <a:pt x="652370" y="337277"/>
                </a:lnTo>
                <a:lnTo>
                  <a:pt x="664154" y="384576"/>
                </a:lnTo>
                <a:lnTo>
                  <a:pt x="668083" y="435648"/>
                </a:lnTo>
                <a:lnTo>
                  <a:pt x="664102" y="485259"/>
                </a:lnTo>
                <a:lnTo>
                  <a:pt x="652157" y="531641"/>
                </a:lnTo>
                <a:lnTo>
                  <a:pt x="632250" y="574794"/>
                </a:lnTo>
                <a:lnTo>
                  <a:pt x="604380" y="614718"/>
                </a:lnTo>
                <a:lnTo>
                  <a:pt x="568323" y="650509"/>
                </a:lnTo>
                <a:lnTo>
                  <a:pt x="528180" y="676067"/>
                </a:lnTo>
                <a:lnTo>
                  <a:pt x="483950" y="691397"/>
                </a:lnTo>
                <a:lnTo>
                  <a:pt x="435635" y="696506"/>
                </a:lnTo>
                <a:lnTo>
                  <a:pt x="866093" y="696506"/>
                </a:lnTo>
                <a:lnTo>
                  <a:pt x="856804" y="531641"/>
                </a:lnTo>
                <a:lnTo>
                  <a:pt x="854242" y="485259"/>
                </a:lnTo>
                <a:lnTo>
                  <a:pt x="851795" y="439266"/>
                </a:lnTo>
                <a:lnTo>
                  <a:pt x="851458" y="431342"/>
                </a:lnTo>
                <a:lnTo>
                  <a:pt x="852144" y="389403"/>
                </a:lnTo>
                <a:lnTo>
                  <a:pt x="854201" y="345249"/>
                </a:lnTo>
                <a:lnTo>
                  <a:pt x="857630" y="298880"/>
                </a:lnTo>
                <a:lnTo>
                  <a:pt x="862429" y="250297"/>
                </a:lnTo>
                <a:lnTo>
                  <a:pt x="868599" y="199500"/>
                </a:lnTo>
                <a:lnTo>
                  <a:pt x="872482" y="172199"/>
                </a:lnTo>
                <a:close/>
              </a:path>
              <a:path w="887729" h="876935">
                <a:moveTo>
                  <a:pt x="730072" y="35318"/>
                </a:moveTo>
                <a:lnTo>
                  <a:pt x="705967" y="89547"/>
                </a:lnTo>
                <a:lnTo>
                  <a:pt x="701497" y="113276"/>
                </a:lnTo>
                <a:lnTo>
                  <a:pt x="697571" y="130227"/>
                </a:lnTo>
                <a:lnTo>
                  <a:pt x="694185" y="140398"/>
                </a:lnTo>
                <a:lnTo>
                  <a:pt x="691337" y="143789"/>
                </a:lnTo>
                <a:lnTo>
                  <a:pt x="876575" y="143789"/>
                </a:lnTo>
                <a:lnTo>
                  <a:pt x="885050" y="91262"/>
                </a:lnTo>
                <a:lnTo>
                  <a:pt x="886764" y="83235"/>
                </a:lnTo>
                <a:lnTo>
                  <a:pt x="887628" y="78079"/>
                </a:lnTo>
                <a:lnTo>
                  <a:pt x="887628" y="75768"/>
                </a:lnTo>
                <a:lnTo>
                  <a:pt x="883214" y="69531"/>
                </a:lnTo>
                <a:lnTo>
                  <a:pt x="817029" y="48221"/>
                </a:lnTo>
                <a:lnTo>
                  <a:pt x="763435" y="38541"/>
                </a:lnTo>
                <a:lnTo>
                  <a:pt x="744227" y="36123"/>
                </a:lnTo>
                <a:lnTo>
                  <a:pt x="730072" y="35318"/>
                </a:lnTo>
                <a:close/>
              </a:path>
            </a:pathLst>
          </a:custGeom>
          <a:solidFill>
            <a:srgbClr val="88C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70495" y="4802075"/>
            <a:ext cx="226695" cy="811530"/>
          </a:xfrm>
          <a:custGeom>
            <a:avLst/>
            <a:gdLst/>
            <a:ahLst/>
            <a:cxnLst/>
            <a:rect l="l" t="t" r="r" b="b"/>
            <a:pathLst>
              <a:path w="226695" h="811529">
                <a:moveTo>
                  <a:pt x="221551" y="0"/>
                </a:moveTo>
                <a:lnTo>
                  <a:pt x="211785" y="0"/>
                </a:lnTo>
                <a:lnTo>
                  <a:pt x="202615" y="269"/>
                </a:lnTo>
                <a:lnTo>
                  <a:pt x="191450" y="1076"/>
                </a:lnTo>
                <a:lnTo>
                  <a:pt x="178293" y="2421"/>
                </a:lnTo>
                <a:lnTo>
                  <a:pt x="147994" y="6188"/>
                </a:lnTo>
                <a:lnTo>
                  <a:pt x="134835" y="7534"/>
                </a:lnTo>
                <a:lnTo>
                  <a:pt x="123667" y="8341"/>
                </a:lnTo>
                <a:lnTo>
                  <a:pt x="114490" y="8610"/>
                </a:lnTo>
                <a:lnTo>
                  <a:pt x="105322" y="8341"/>
                </a:lnTo>
                <a:lnTo>
                  <a:pt x="94162" y="7534"/>
                </a:lnTo>
                <a:lnTo>
                  <a:pt x="81009" y="6188"/>
                </a:lnTo>
                <a:lnTo>
                  <a:pt x="50767" y="2421"/>
                </a:lnTo>
                <a:lnTo>
                  <a:pt x="37772" y="1076"/>
                </a:lnTo>
                <a:lnTo>
                  <a:pt x="26878" y="269"/>
                </a:lnTo>
                <a:lnTo>
                  <a:pt x="18084" y="0"/>
                </a:lnTo>
                <a:lnTo>
                  <a:pt x="6019" y="0"/>
                </a:lnTo>
                <a:lnTo>
                  <a:pt x="0" y="4889"/>
                </a:lnTo>
                <a:lnTo>
                  <a:pt x="617" y="52409"/>
                </a:lnTo>
                <a:lnTo>
                  <a:pt x="2470" y="98578"/>
                </a:lnTo>
                <a:lnTo>
                  <a:pt x="5561" y="153142"/>
                </a:lnTo>
                <a:lnTo>
                  <a:pt x="14221" y="279051"/>
                </a:lnTo>
                <a:lnTo>
                  <a:pt x="17318" y="333609"/>
                </a:lnTo>
                <a:lnTo>
                  <a:pt x="19178" y="379777"/>
                </a:lnTo>
                <a:lnTo>
                  <a:pt x="19799" y="417550"/>
                </a:lnTo>
                <a:lnTo>
                  <a:pt x="19611" y="451373"/>
                </a:lnTo>
                <a:lnTo>
                  <a:pt x="18106" y="541132"/>
                </a:lnTo>
                <a:lnTo>
                  <a:pt x="15461" y="652943"/>
                </a:lnTo>
                <a:lnTo>
                  <a:pt x="14522" y="701343"/>
                </a:lnTo>
                <a:lnTo>
                  <a:pt x="13964" y="742263"/>
                </a:lnTo>
                <a:lnTo>
                  <a:pt x="13779" y="775703"/>
                </a:lnTo>
                <a:lnTo>
                  <a:pt x="14908" y="791151"/>
                </a:lnTo>
                <a:lnTo>
                  <a:pt x="18295" y="802179"/>
                </a:lnTo>
                <a:lnTo>
                  <a:pt x="23943" y="808793"/>
                </a:lnTo>
                <a:lnTo>
                  <a:pt x="31851" y="810996"/>
                </a:lnTo>
                <a:lnTo>
                  <a:pt x="210070" y="810996"/>
                </a:lnTo>
                <a:lnTo>
                  <a:pt x="215226" y="804976"/>
                </a:lnTo>
                <a:lnTo>
                  <a:pt x="215066" y="757982"/>
                </a:lnTo>
                <a:lnTo>
                  <a:pt x="213780" y="664351"/>
                </a:lnTo>
                <a:lnTo>
                  <a:pt x="210716" y="496004"/>
                </a:lnTo>
                <a:lnTo>
                  <a:pt x="210232" y="452879"/>
                </a:lnTo>
                <a:lnTo>
                  <a:pt x="210580" y="379805"/>
                </a:lnTo>
                <a:lnTo>
                  <a:pt x="212112" y="333721"/>
                </a:lnTo>
                <a:lnTo>
                  <a:pt x="214667" y="279297"/>
                </a:lnTo>
                <a:lnTo>
                  <a:pt x="221818" y="153819"/>
                </a:lnTo>
                <a:lnTo>
                  <a:pt x="224370" y="99553"/>
                </a:lnTo>
                <a:lnTo>
                  <a:pt x="225904" y="53734"/>
                </a:lnTo>
                <a:lnTo>
                  <a:pt x="226415" y="5461"/>
                </a:lnTo>
                <a:lnTo>
                  <a:pt x="221551" y="0"/>
                </a:lnTo>
                <a:close/>
              </a:path>
            </a:pathLst>
          </a:custGeom>
          <a:solidFill>
            <a:srgbClr val="88C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57216" y="4400015"/>
            <a:ext cx="807085" cy="1221740"/>
          </a:xfrm>
          <a:custGeom>
            <a:avLst/>
            <a:gdLst/>
            <a:ahLst/>
            <a:cxnLst/>
            <a:rect l="l" t="t" r="r" b="b"/>
            <a:pathLst>
              <a:path w="807085" h="1221739">
                <a:moveTo>
                  <a:pt x="74904" y="0"/>
                </a:moveTo>
                <a:lnTo>
                  <a:pt x="63423" y="0"/>
                </a:lnTo>
                <a:lnTo>
                  <a:pt x="56680" y="3873"/>
                </a:lnTo>
                <a:lnTo>
                  <a:pt x="39179" y="94703"/>
                </a:lnTo>
                <a:lnTo>
                  <a:pt x="29824" y="150021"/>
                </a:lnTo>
                <a:lnTo>
                  <a:pt x="26708" y="173050"/>
                </a:lnTo>
                <a:lnTo>
                  <a:pt x="26708" y="184531"/>
                </a:lnTo>
                <a:lnTo>
                  <a:pt x="32435" y="190271"/>
                </a:lnTo>
                <a:lnTo>
                  <a:pt x="517144" y="190271"/>
                </a:lnTo>
                <a:lnTo>
                  <a:pt x="524319" y="193433"/>
                </a:lnTo>
                <a:lnTo>
                  <a:pt x="524319" y="199745"/>
                </a:lnTo>
                <a:lnTo>
                  <a:pt x="521698" y="207788"/>
                </a:lnTo>
                <a:lnTo>
                  <a:pt x="500727" y="247354"/>
                </a:lnTo>
                <a:lnTo>
                  <a:pt x="458784" y="318225"/>
                </a:lnTo>
                <a:lnTo>
                  <a:pt x="429947" y="365400"/>
                </a:lnTo>
                <a:lnTo>
                  <a:pt x="395868" y="420400"/>
                </a:lnTo>
                <a:lnTo>
                  <a:pt x="356544" y="483227"/>
                </a:lnTo>
                <a:lnTo>
                  <a:pt x="311977" y="553880"/>
                </a:lnTo>
                <a:lnTo>
                  <a:pt x="128466" y="843310"/>
                </a:lnTo>
                <a:lnTo>
                  <a:pt x="65546" y="943698"/>
                </a:lnTo>
                <a:lnTo>
                  <a:pt x="23597" y="1011887"/>
                </a:lnTo>
                <a:lnTo>
                  <a:pt x="10487" y="1033907"/>
                </a:lnTo>
                <a:lnTo>
                  <a:pt x="2622" y="1047876"/>
                </a:lnTo>
                <a:lnTo>
                  <a:pt x="0" y="1053795"/>
                </a:lnTo>
                <a:lnTo>
                  <a:pt x="1185" y="1080539"/>
                </a:lnTo>
                <a:lnTo>
                  <a:pt x="10667" y="1152425"/>
                </a:lnTo>
                <a:lnTo>
                  <a:pt x="18961" y="1197571"/>
                </a:lnTo>
                <a:lnTo>
                  <a:pt x="47358" y="1214780"/>
                </a:lnTo>
                <a:lnTo>
                  <a:pt x="456311" y="1214780"/>
                </a:lnTo>
                <a:lnTo>
                  <a:pt x="485288" y="1214995"/>
                </a:lnTo>
                <a:lnTo>
                  <a:pt x="520558" y="1215640"/>
                </a:lnTo>
                <a:lnTo>
                  <a:pt x="699414" y="1220806"/>
                </a:lnTo>
                <a:lnTo>
                  <a:pt x="734685" y="1221449"/>
                </a:lnTo>
                <a:lnTo>
                  <a:pt x="779157" y="1216925"/>
                </a:lnTo>
                <a:lnTo>
                  <a:pt x="785024" y="1185294"/>
                </a:lnTo>
                <a:lnTo>
                  <a:pt x="787120" y="1163988"/>
                </a:lnTo>
                <a:lnTo>
                  <a:pt x="790616" y="1138807"/>
                </a:lnTo>
                <a:lnTo>
                  <a:pt x="800410" y="1080749"/>
                </a:lnTo>
                <a:lnTo>
                  <a:pt x="803911" y="1055731"/>
                </a:lnTo>
                <a:lnTo>
                  <a:pt x="806014" y="1034695"/>
                </a:lnTo>
                <a:lnTo>
                  <a:pt x="806716" y="1017638"/>
                </a:lnTo>
                <a:lnTo>
                  <a:pt x="806716" y="1011313"/>
                </a:lnTo>
                <a:lnTo>
                  <a:pt x="802970" y="1008164"/>
                </a:lnTo>
                <a:lnTo>
                  <a:pt x="795515" y="1008164"/>
                </a:lnTo>
                <a:lnTo>
                  <a:pt x="780391" y="1008594"/>
                </a:lnTo>
                <a:lnTo>
                  <a:pt x="762582" y="1009886"/>
                </a:lnTo>
                <a:lnTo>
                  <a:pt x="742085" y="1012037"/>
                </a:lnTo>
                <a:lnTo>
                  <a:pt x="691449" y="1018545"/>
                </a:lnTo>
                <a:lnTo>
                  <a:pt x="641400" y="1024521"/>
                </a:lnTo>
                <a:lnTo>
                  <a:pt x="567791" y="1029038"/>
                </a:lnTo>
                <a:lnTo>
                  <a:pt x="525499" y="1030813"/>
                </a:lnTo>
                <a:lnTo>
                  <a:pt x="479548" y="1032265"/>
                </a:lnTo>
                <a:lnTo>
                  <a:pt x="429939" y="1033394"/>
                </a:lnTo>
                <a:lnTo>
                  <a:pt x="376671" y="1034201"/>
                </a:lnTo>
                <a:lnTo>
                  <a:pt x="319743" y="1034685"/>
                </a:lnTo>
                <a:lnTo>
                  <a:pt x="251104" y="1034846"/>
                </a:lnTo>
                <a:lnTo>
                  <a:pt x="245668" y="1032840"/>
                </a:lnTo>
                <a:lnTo>
                  <a:pt x="242798" y="1028827"/>
                </a:lnTo>
                <a:lnTo>
                  <a:pt x="245683" y="1022094"/>
                </a:lnTo>
                <a:lnTo>
                  <a:pt x="267753" y="983731"/>
                </a:lnTo>
                <a:lnTo>
                  <a:pt x="341607" y="863941"/>
                </a:lnTo>
                <a:lnTo>
                  <a:pt x="418009" y="742582"/>
                </a:lnTo>
                <a:lnTo>
                  <a:pt x="655111" y="369337"/>
                </a:lnTo>
                <a:lnTo>
                  <a:pt x="745033" y="226740"/>
                </a:lnTo>
                <a:lnTo>
                  <a:pt x="777732" y="173945"/>
                </a:lnTo>
                <a:lnTo>
                  <a:pt x="785906" y="160228"/>
                </a:lnTo>
                <a:lnTo>
                  <a:pt x="788631" y="154965"/>
                </a:lnTo>
                <a:lnTo>
                  <a:pt x="787824" y="118542"/>
                </a:lnTo>
                <a:lnTo>
                  <a:pt x="781366" y="54402"/>
                </a:lnTo>
                <a:lnTo>
                  <a:pt x="773417" y="16941"/>
                </a:lnTo>
                <a:lnTo>
                  <a:pt x="767105" y="12052"/>
                </a:lnTo>
                <a:lnTo>
                  <a:pt x="272923" y="12052"/>
                </a:lnTo>
                <a:lnTo>
                  <a:pt x="254491" y="11676"/>
                </a:lnTo>
                <a:lnTo>
                  <a:pt x="231922" y="10547"/>
                </a:lnTo>
                <a:lnTo>
                  <a:pt x="205212" y="8666"/>
                </a:lnTo>
                <a:lnTo>
                  <a:pt x="143439" y="3396"/>
                </a:lnTo>
                <a:lnTo>
                  <a:pt x="116559" y="1511"/>
                </a:lnTo>
                <a:lnTo>
                  <a:pt x="93714" y="378"/>
                </a:lnTo>
                <a:lnTo>
                  <a:pt x="74904" y="0"/>
                </a:lnTo>
                <a:close/>
              </a:path>
            </a:pathLst>
          </a:custGeom>
          <a:solidFill>
            <a:srgbClr val="88C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91524" y="4753004"/>
            <a:ext cx="783590" cy="883919"/>
          </a:xfrm>
          <a:custGeom>
            <a:avLst/>
            <a:gdLst/>
            <a:ahLst/>
            <a:cxnLst/>
            <a:rect l="l" t="t" r="r" b="b"/>
            <a:pathLst>
              <a:path w="783589" h="883920">
                <a:moveTo>
                  <a:pt x="407225" y="0"/>
                </a:moveTo>
                <a:lnTo>
                  <a:pt x="358639" y="2793"/>
                </a:lnTo>
                <a:lnTo>
                  <a:pt x="312268" y="11172"/>
                </a:lnTo>
                <a:lnTo>
                  <a:pt x="268111" y="25138"/>
                </a:lnTo>
                <a:lnTo>
                  <a:pt x="226170" y="44692"/>
                </a:lnTo>
                <a:lnTo>
                  <a:pt x="186444" y="69833"/>
                </a:lnTo>
                <a:lnTo>
                  <a:pt x="148934" y="100562"/>
                </a:lnTo>
                <a:lnTo>
                  <a:pt x="113639" y="136880"/>
                </a:lnTo>
                <a:lnTo>
                  <a:pt x="83487" y="175448"/>
                </a:lnTo>
                <a:lnTo>
                  <a:pt x="57975" y="215878"/>
                </a:lnTo>
                <a:lnTo>
                  <a:pt x="37103" y="258170"/>
                </a:lnTo>
                <a:lnTo>
                  <a:pt x="20869" y="302324"/>
                </a:lnTo>
                <a:lnTo>
                  <a:pt x="9275" y="348340"/>
                </a:lnTo>
                <a:lnTo>
                  <a:pt x="2318" y="396218"/>
                </a:lnTo>
                <a:lnTo>
                  <a:pt x="0" y="445960"/>
                </a:lnTo>
                <a:lnTo>
                  <a:pt x="2424" y="501154"/>
                </a:lnTo>
                <a:lnTo>
                  <a:pt x="9697" y="553101"/>
                </a:lnTo>
                <a:lnTo>
                  <a:pt x="21820" y="601798"/>
                </a:lnTo>
                <a:lnTo>
                  <a:pt x="38792" y="647246"/>
                </a:lnTo>
                <a:lnTo>
                  <a:pt x="60614" y="689443"/>
                </a:lnTo>
                <a:lnTo>
                  <a:pt x="87286" y="728389"/>
                </a:lnTo>
                <a:lnTo>
                  <a:pt x="118808" y="764082"/>
                </a:lnTo>
                <a:lnTo>
                  <a:pt x="154401" y="795715"/>
                </a:lnTo>
                <a:lnTo>
                  <a:pt x="193298" y="822481"/>
                </a:lnTo>
                <a:lnTo>
                  <a:pt x="235499" y="844380"/>
                </a:lnTo>
                <a:lnTo>
                  <a:pt x="281004" y="861412"/>
                </a:lnTo>
                <a:lnTo>
                  <a:pt x="329814" y="873578"/>
                </a:lnTo>
                <a:lnTo>
                  <a:pt x="381929" y="880877"/>
                </a:lnTo>
                <a:lnTo>
                  <a:pt x="437349" y="883310"/>
                </a:lnTo>
                <a:lnTo>
                  <a:pt x="492465" y="880570"/>
                </a:lnTo>
                <a:lnTo>
                  <a:pt x="544664" y="872349"/>
                </a:lnTo>
                <a:lnTo>
                  <a:pt x="593947" y="858646"/>
                </a:lnTo>
                <a:lnTo>
                  <a:pt x="640315" y="839461"/>
                </a:lnTo>
                <a:lnTo>
                  <a:pt x="683767" y="814794"/>
                </a:lnTo>
                <a:lnTo>
                  <a:pt x="724303" y="784643"/>
                </a:lnTo>
                <a:lnTo>
                  <a:pt x="761923" y="749007"/>
                </a:lnTo>
                <a:lnTo>
                  <a:pt x="775703" y="732650"/>
                </a:lnTo>
                <a:lnTo>
                  <a:pt x="775703" y="729208"/>
                </a:lnTo>
                <a:lnTo>
                  <a:pt x="773817" y="723698"/>
                </a:lnTo>
                <a:lnTo>
                  <a:pt x="770004" y="715441"/>
                </a:lnTo>
                <a:lnTo>
                  <a:pt x="427024" y="715441"/>
                </a:lnTo>
                <a:lnTo>
                  <a:pt x="388060" y="712269"/>
                </a:lnTo>
                <a:lnTo>
                  <a:pt x="350393" y="702749"/>
                </a:lnTo>
                <a:lnTo>
                  <a:pt x="314021" y="686879"/>
                </a:lnTo>
                <a:lnTo>
                  <a:pt x="278942" y="664654"/>
                </a:lnTo>
                <a:lnTo>
                  <a:pt x="246596" y="636558"/>
                </a:lnTo>
                <a:lnTo>
                  <a:pt x="221892" y="605667"/>
                </a:lnTo>
                <a:lnTo>
                  <a:pt x="195427" y="535508"/>
                </a:lnTo>
                <a:lnTo>
                  <a:pt x="551434" y="506650"/>
                </a:lnTo>
                <a:lnTo>
                  <a:pt x="640747" y="497798"/>
                </a:lnTo>
                <a:lnTo>
                  <a:pt x="699721" y="490484"/>
                </a:lnTo>
                <a:lnTo>
                  <a:pt x="752455" y="471314"/>
                </a:lnTo>
                <a:lnTo>
                  <a:pt x="780005" y="428695"/>
                </a:lnTo>
                <a:lnTo>
                  <a:pt x="783450" y="399478"/>
                </a:lnTo>
                <a:lnTo>
                  <a:pt x="782931" y="390004"/>
                </a:lnTo>
                <a:lnTo>
                  <a:pt x="223837" y="390004"/>
                </a:lnTo>
                <a:lnTo>
                  <a:pt x="210276" y="388873"/>
                </a:lnTo>
                <a:lnTo>
                  <a:pt x="200588" y="385481"/>
                </a:lnTo>
                <a:lnTo>
                  <a:pt x="194774" y="379829"/>
                </a:lnTo>
                <a:lnTo>
                  <a:pt x="192836" y="371919"/>
                </a:lnTo>
                <a:lnTo>
                  <a:pt x="196684" y="333290"/>
                </a:lnTo>
                <a:lnTo>
                  <a:pt x="208229" y="296595"/>
                </a:lnTo>
                <a:lnTo>
                  <a:pt x="227469" y="261834"/>
                </a:lnTo>
                <a:lnTo>
                  <a:pt x="254406" y="229006"/>
                </a:lnTo>
                <a:lnTo>
                  <a:pt x="286279" y="201134"/>
                </a:lnTo>
                <a:lnTo>
                  <a:pt x="320363" y="181222"/>
                </a:lnTo>
                <a:lnTo>
                  <a:pt x="356658" y="169273"/>
                </a:lnTo>
                <a:lnTo>
                  <a:pt x="395160" y="165290"/>
                </a:lnTo>
                <a:lnTo>
                  <a:pt x="714033" y="165290"/>
                </a:lnTo>
                <a:lnTo>
                  <a:pt x="709907" y="158650"/>
                </a:lnTo>
                <a:lnTo>
                  <a:pt x="677545" y="118808"/>
                </a:lnTo>
                <a:lnTo>
                  <a:pt x="639909" y="82504"/>
                </a:lnTo>
                <a:lnTo>
                  <a:pt x="599305" y="52801"/>
                </a:lnTo>
                <a:lnTo>
                  <a:pt x="555734" y="29700"/>
                </a:lnTo>
                <a:lnTo>
                  <a:pt x="509196" y="13200"/>
                </a:lnTo>
                <a:lnTo>
                  <a:pt x="459693" y="3299"/>
                </a:lnTo>
                <a:lnTo>
                  <a:pt x="407225" y="0"/>
                </a:lnTo>
                <a:close/>
              </a:path>
              <a:path w="783589" h="883920">
                <a:moveTo>
                  <a:pt x="708825" y="605231"/>
                </a:moveTo>
                <a:lnTo>
                  <a:pt x="704240" y="605231"/>
                </a:lnTo>
                <a:lnTo>
                  <a:pt x="676694" y="627634"/>
                </a:lnTo>
                <a:lnTo>
                  <a:pt x="630343" y="659243"/>
                </a:lnTo>
                <a:lnTo>
                  <a:pt x="582199" y="683829"/>
                </a:lnTo>
                <a:lnTo>
                  <a:pt x="532263" y="701391"/>
                </a:lnTo>
                <a:lnTo>
                  <a:pt x="480538" y="711929"/>
                </a:lnTo>
                <a:lnTo>
                  <a:pt x="427024" y="715441"/>
                </a:lnTo>
                <a:lnTo>
                  <a:pt x="770004" y="715441"/>
                </a:lnTo>
                <a:lnTo>
                  <a:pt x="745566" y="666800"/>
                </a:lnTo>
                <a:lnTo>
                  <a:pt x="722423" y="622777"/>
                </a:lnTo>
                <a:lnTo>
                  <a:pt x="711835" y="605815"/>
                </a:lnTo>
                <a:lnTo>
                  <a:pt x="708825" y="605231"/>
                </a:lnTo>
                <a:close/>
              </a:path>
              <a:path w="783589" h="883920">
                <a:moveTo>
                  <a:pt x="714033" y="165290"/>
                </a:moveTo>
                <a:lnTo>
                  <a:pt x="395160" y="165290"/>
                </a:lnTo>
                <a:lnTo>
                  <a:pt x="429572" y="168737"/>
                </a:lnTo>
                <a:lnTo>
                  <a:pt x="462208" y="179074"/>
                </a:lnTo>
                <a:lnTo>
                  <a:pt x="522160" y="220395"/>
                </a:lnTo>
                <a:lnTo>
                  <a:pt x="564446" y="279592"/>
                </a:lnTo>
                <a:lnTo>
                  <a:pt x="578548" y="346951"/>
                </a:lnTo>
                <a:lnTo>
                  <a:pt x="575426" y="351906"/>
                </a:lnTo>
                <a:lnTo>
                  <a:pt x="528612" y="364172"/>
                </a:lnTo>
                <a:lnTo>
                  <a:pt x="470880" y="372065"/>
                </a:lnTo>
                <a:lnTo>
                  <a:pt x="415921" y="378523"/>
                </a:lnTo>
                <a:lnTo>
                  <a:pt x="363737" y="383546"/>
                </a:lnTo>
                <a:lnTo>
                  <a:pt x="314328" y="387134"/>
                </a:lnTo>
                <a:lnTo>
                  <a:pt x="267694" y="389286"/>
                </a:lnTo>
                <a:lnTo>
                  <a:pt x="223837" y="390004"/>
                </a:lnTo>
                <a:lnTo>
                  <a:pt x="782931" y="390004"/>
                </a:lnTo>
                <a:lnTo>
                  <a:pt x="780509" y="345761"/>
                </a:lnTo>
                <a:lnTo>
                  <a:pt x="771684" y="294821"/>
                </a:lnTo>
                <a:lnTo>
                  <a:pt x="756977" y="246656"/>
                </a:lnTo>
                <a:lnTo>
                  <a:pt x="736385" y="201266"/>
                </a:lnTo>
                <a:lnTo>
                  <a:pt x="714033" y="165290"/>
                </a:lnTo>
                <a:close/>
              </a:path>
            </a:pathLst>
          </a:custGeom>
          <a:solidFill>
            <a:srgbClr val="88C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06010" y="4771934"/>
            <a:ext cx="792480" cy="845185"/>
          </a:xfrm>
          <a:custGeom>
            <a:avLst/>
            <a:gdLst/>
            <a:ahLst/>
            <a:cxnLst/>
            <a:rect l="l" t="t" r="r" b="b"/>
            <a:pathLst>
              <a:path w="792479" h="845185">
                <a:moveTo>
                  <a:pt x="526034" y="0"/>
                </a:moveTo>
                <a:lnTo>
                  <a:pt x="483466" y="3447"/>
                </a:lnTo>
                <a:lnTo>
                  <a:pt x="440151" y="13784"/>
                </a:lnTo>
                <a:lnTo>
                  <a:pt x="396087" y="31005"/>
                </a:lnTo>
                <a:lnTo>
                  <a:pt x="351269" y="55105"/>
                </a:lnTo>
                <a:lnTo>
                  <a:pt x="316450" y="80290"/>
                </a:lnTo>
                <a:lnTo>
                  <a:pt x="285184" y="103324"/>
                </a:lnTo>
                <a:lnTo>
                  <a:pt x="233311" y="142913"/>
                </a:lnTo>
                <a:lnTo>
                  <a:pt x="226258" y="115855"/>
                </a:lnTo>
                <a:lnTo>
                  <a:pt x="220605" y="88900"/>
                </a:lnTo>
                <a:lnTo>
                  <a:pt x="216352" y="62049"/>
                </a:lnTo>
                <a:lnTo>
                  <a:pt x="212356" y="26136"/>
                </a:lnTo>
                <a:lnTo>
                  <a:pt x="210058" y="21539"/>
                </a:lnTo>
                <a:lnTo>
                  <a:pt x="206616" y="21539"/>
                </a:lnTo>
                <a:lnTo>
                  <a:pt x="198943" y="22479"/>
                </a:lnTo>
                <a:lnTo>
                  <a:pt x="180246" y="25303"/>
                </a:lnTo>
                <a:lnTo>
                  <a:pt x="11188" y="52527"/>
                </a:lnTo>
                <a:lnTo>
                  <a:pt x="3721" y="54825"/>
                </a:lnTo>
                <a:lnTo>
                  <a:pt x="0" y="58839"/>
                </a:lnTo>
                <a:lnTo>
                  <a:pt x="0" y="66878"/>
                </a:lnTo>
                <a:lnTo>
                  <a:pt x="863" y="70599"/>
                </a:lnTo>
                <a:lnTo>
                  <a:pt x="2578" y="75768"/>
                </a:lnTo>
                <a:lnTo>
                  <a:pt x="12857" y="120625"/>
                </a:lnTo>
                <a:lnTo>
                  <a:pt x="21554" y="166643"/>
                </a:lnTo>
                <a:lnTo>
                  <a:pt x="28668" y="213820"/>
                </a:lnTo>
                <a:lnTo>
                  <a:pt x="34201" y="262157"/>
                </a:lnTo>
                <a:lnTo>
                  <a:pt x="38152" y="311653"/>
                </a:lnTo>
                <a:lnTo>
                  <a:pt x="40523" y="362307"/>
                </a:lnTo>
                <a:lnTo>
                  <a:pt x="41313" y="414121"/>
                </a:lnTo>
                <a:lnTo>
                  <a:pt x="40778" y="499789"/>
                </a:lnTo>
                <a:lnTo>
                  <a:pt x="37549" y="738054"/>
                </a:lnTo>
                <a:lnTo>
                  <a:pt x="37007" y="823061"/>
                </a:lnTo>
                <a:lnTo>
                  <a:pt x="220395" y="844588"/>
                </a:lnTo>
                <a:lnTo>
                  <a:pt x="227548" y="843242"/>
                </a:lnTo>
                <a:lnTo>
                  <a:pt x="232660" y="839206"/>
                </a:lnTo>
                <a:lnTo>
                  <a:pt x="235729" y="832479"/>
                </a:lnTo>
                <a:lnTo>
                  <a:pt x="236753" y="823061"/>
                </a:lnTo>
                <a:lnTo>
                  <a:pt x="236753" y="306501"/>
                </a:lnTo>
                <a:lnTo>
                  <a:pt x="241811" y="286006"/>
                </a:lnTo>
                <a:lnTo>
                  <a:pt x="282273" y="240806"/>
                </a:lnTo>
                <a:lnTo>
                  <a:pt x="317677" y="216103"/>
                </a:lnTo>
                <a:lnTo>
                  <a:pt x="353889" y="195015"/>
                </a:lnTo>
                <a:lnTo>
                  <a:pt x="413725" y="170908"/>
                </a:lnTo>
                <a:lnTo>
                  <a:pt x="437349" y="167894"/>
                </a:lnTo>
                <a:lnTo>
                  <a:pt x="480181" y="170908"/>
                </a:lnTo>
                <a:lnTo>
                  <a:pt x="543895" y="195015"/>
                </a:lnTo>
                <a:lnTo>
                  <a:pt x="577207" y="239944"/>
                </a:lnTo>
                <a:lnTo>
                  <a:pt x="591404" y="309245"/>
                </a:lnTo>
                <a:lnTo>
                  <a:pt x="593178" y="354711"/>
                </a:lnTo>
                <a:lnTo>
                  <a:pt x="594851" y="541136"/>
                </a:lnTo>
                <a:lnTo>
                  <a:pt x="594744" y="584695"/>
                </a:lnTo>
                <a:lnTo>
                  <a:pt x="594259" y="614295"/>
                </a:lnTo>
                <a:lnTo>
                  <a:pt x="591194" y="729930"/>
                </a:lnTo>
                <a:lnTo>
                  <a:pt x="589899" y="794071"/>
                </a:lnTo>
                <a:lnTo>
                  <a:pt x="593613" y="836626"/>
                </a:lnTo>
                <a:lnTo>
                  <a:pt x="774839" y="844588"/>
                </a:lnTo>
                <a:lnTo>
                  <a:pt x="782373" y="843404"/>
                </a:lnTo>
                <a:lnTo>
                  <a:pt x="787755" y="839854"/>
                </a:lnTo>
                <a:lnTo>
                  <a:pt x="790984" y="833936"/>
                </a:lnTo>
                <a:lnTo>
                  <a:pt x="792060" y="825652"/>
                </a:lnTo>
                <a:lnTo>
                  <a:pt x="791630" y="753768"/>
                </a:lnTo>
                <a:lnTo>
                  <a:pt x="789578" y="599763"/>
                </a:lnTo>
                <a:lnTo>
                  <a:pt x="788724" y="513667"/>
                </a:lnTo>
                <a:lnTo>
                  <a:pt x="788700" y="465778"/>
                </a:lnTo>
                <a:lnTo>
                  <a:pt x="790479" y="372850"/>
                </a:lnTo>
                <a:lnTo>
                  <a:pt x="791197" y="316839"/>
                </a:lnTo>
                <a:lnTo>
                  <a:pt x="789441" y="258604"/>
                </a:lnTo>
                <a:lnTo>
                  <a:pt x="784173" y="207189"/>
                </a:lnTo>
                <a:lnTo>
                  <a:pt x="775393" y="162593"/>
                </a:lnTo>
                <a:lnTo>
                  <a:pt x="763100" y="124814"/>
                </a:lnTo>
                <a:lnTo>
                  <a:pt x="719434" y="60069"/>
                </a:lnTo>
                <a:lnTo>
                  <a:pt x="683378" y="33790"/>
                </a:lnTo>
                <a:lnTo>
                  <a:pt x="639125" y="15018"/>
                </a:lnTo>
                <a:lnTo>
                  <a:pt x="586676" y="3754"/>
                </a:lnTo>
                <a:lnTo>
                  <a:pt x="526034" y="0"/>
                </a:lnTo>
                <a:close/>
              </a:path>
            </a:pathLst>
          </a:custGeom>
          <a:solidFill>
            <a:srgbClr val="88C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31751" y="4400120"/>
            <a:ext cx="304165" cy="320675"/>
          </a:xfrm>
          <a:custGeom>
            <a:avLst/>
            <a:gdLst/>
            <a:ahLst/>
            <a:cxnLst/>
            <a:rect l="l" t="t" r="r" b="b"/>
            <a:pathLst>
              <a:path w="304164" h="320675">
                <a:moveTo>
                  <a:pt x="206875" y="0"/>
                </a:moveTo>
                <a:lnTo>
                  <a:pt x="166969" y="10094"/>
                </a:lnTo>
                <a:lnTo>
                  <a:pt x="129994" y="42396"/>
                </a:lnTo>
                <a:lnTo>
                  <a:pt x="113584" y="77448"/>
                </a:lnTo>
                <a:lnTo>
                  <a:pt x="100563" y="96964"/>
                </a:lnTo>
                <a:lnTo>
                  <a:pt x="74567" y="117967"/>
                </a:lnTo>
                <a:lnTo>
                  <a:pt x="49379" y="127315"/>
                </a:lnTo>
                <a:lnTo>
                  <a:pt x="27054" y="134756"/>
                </a:lnTo>
                <a:lnTo>
                  <a:pt x="9644" y="150037"/>
                </a:lnTo>
                <a:lnTo>
                  <a:pt x="0" y="186065"/>
                </a:lnTo>
                <a:lnTo>
                  <a:pt x="7401" y="229765"/>
                </a:lnTo>
                <a:lnTo>
                  <a:pt x="30488" y="272460"/>
                </a:lnTo>
                <a:lnTo>
                  <a:pt x="67899" y="305473"/>
                </a:lnTo>
                <a:lnTo>
                  <a:pt x="122430" y="320328"/>
                </a:lnTo>
                <a:lnTo>
                  <a:pt x="172669" y="312142"/>
                </a:lnTo>
                <a:lnTo>
                  <a:pt x="211119" y="294909"/>
                </a:lnTo>
                <a:lnTo>
                  <a:pt x="244892" y="270403"/>
                </a:lnTo>
                <a:lnTo>
                  <a:pt x="270459" y="241847"/>
                </a:lnTo>
                <a:lnTo>
                  <a:pt x="294334" y="198292"/>
                </a:lnTo>
                <a:lnTo>
                  <a:pt x="303865" y="141071"/>
                </a:lnTo>
                <a:lnTo>
                  <a:pt x="295172" y="92166"/>
                </a:lnTo>
                <a:lnTo>
                  <a:pt x="274020" y="47432"/>
                </a:lnTo>
                <a:lnTo>
                  <a:pt x="243543" y="14250"/>
                </a:lnTo>
                <a:lnTo>
                  <a:pt x="206875" y="0"/>
                </a:lnTo>
                <a:close/>
              </a:path>
            </a:pathLst>
          </a:custGeom>
          <a:solidFill>
            <a:srgbClr val="1F9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39782" y="5813666"/>
            <a:ext cx="666750" cy="212725"/>
          </a:xfrm>
          <a:custGeom>
            <a:avLst/>
            <a:gdLst/>
            <a:ahLst/>
            <a:cxnLst/>
            <a:rect l="l" t="t" r="r" b="b"/>
            <a:pathLst>
              <a:path w="666750" h="212725">
                <a:moveTo>
                  <a:pt x="144995" y="12369"/>
                </a:moveTo>
                <a:lnTo>
                  <a:pt x="0" y="12369"/>
                </a:lnTo>
                <a:lnTo>
                  <a:pt x="0" y="42849"/>
                </a:lnTo>
                <a:lnTo>
                  <a:pt x="0" y="103809"/>
                </a:lnTo>
                <a:lnTo>
                  <a:pt x="0" y="134289"/>
                </a:lnTo>
                <a:lnTo>
                  <a:pt x="0" y="210489"/>
                </a:lnTo>
                <a:lnTo>
                  <a:pt x="36906" y="210489"/>
                </a:lnTo>
                <a:lnTo>
                  <a:pt x="36906" y="134289"/>
                </a:lnTo>
                <a:lnTo>
                  <a:pt x="132803" y="134289"/>
                </a:lnTo>
                <a:lnTo>
                  <a:pt x="132803" y="103809"/>
                </a:lnTo>
                <a:lnTo>
                  <a:pt x="36906" y="103809"/>
                </a:lnTo>
                <a:lnTo>
                  <a:pt x="36906" y="42849"/>
                </a:lnTo>
                <a:lnTo>
                  <a:pt x="144995" y="42849"/>
                </a:lnTo>
                <a:lnTo>
                  <a:pt x="144995" y="12369"/>
                </a:lnTo>
                <a:close/>
              </a:path>
              <a:path w="666750" h="212725">
                <a:moveTo>
                  <a:pt x="314909" y="134772"/>
                </a:moveTo>
                <a:lnTo>
                  <a:pt x="308902" y="103517"/>
                </a:lnTo>
                <a:lnTo>
                  <a:pt x="297865" y="87388"/>
                </a:lnTo>
                <a:lnTo>
                  <a:pt x="292150" y="79019"/>
                </a:lnTo>
                <a:lnTo>
                  <a:pt x="279184" y="70929"/>
                </a:lnTo>
                <a:lnTo>
                  <a:pt x="279184" y="134772"/>
                </a:lnTo>
                <a:lnTo>
                  <a:pt x="275767" y="154393"/>
                </a:lnTo>
                <a:lnTo>
                  <a:pt x="266306" y="169329"/>
                </a:lnTo>
                <a:lnTo>
                  <a:pt x="251993" y="178828"/>
                </a:lnTo>
                <a:lnTo>
                  <a:pt x="234061" y="182156"/>
                </a:lnTo>
                <a:lnTo>
                  <a:pt x="216281" y="178828"/>
                </a:lnTo>
                <a:lnTo>
                  <a:pt x="202069" y="169329"/>
                </a:lnTo>
                <a:lnTo>
                  <a:pt x="192646" y="154393"/>
                </a:lnTo>
                <a:lnTo>
                  <a:pt x="189230" y="134772"/>
                </a:lnTo>
                <a:lnTo>
                  <a:pt x="192646" y="115163"/>
                </a:lnTo>
                <a:lnTo>
                  <a:pt x="202069" y="100228"/>
                </a:lnTo>
                <a:lnTo>
                  <a:pt x="216281" y="90728"/>
                </a:lnTo>
                <a:lnTo>
                  <a:pt x="234061" y="87388"/>
                </a:lnTo>
                <a:lnTo>
                  <a:pt x="251993" y="90728"/>
                </a:lnTo>
                <a:lnTo>
                  <a:pt x="266306" y="100228"/>
                </a:lnTo>
                <a:lnTo>
                  <a:pt x="275767" y="115163"/>
                </a:lnTo>
                <a:lnTo>
                  <a:pt x="279184" y="134772"/>
                </a:lnTo>
                <a:lnTo>
                  <a:pt x="279184" y="70929"/>
                </a:lnTo>
                <a:lnTo>
                  <a:pt x="266560" y="63042"/>
                </a:lnTo>
                <a:lnTo>
                  <a:pt x="234061" y="57315"/>
                </a:lnTo>
                <a:lnTo>
                  <a:pt x="201828" y="63042"/>
                </a:lnTo>
                <a:lnTo>
                  <a:pt x="176314" y="79019"/>
                </a:lnTo>
                <a:lnTo>
                  <a:pt x="159524" y="103517"/>
                </a:lnTo>
                <a:lnTo>
                  <a:pt x="153479" y="134772"/>
                </a:lnTo>
                <a:lnTo>
                  <a:pt x="159524" y="166077"/>
                </a:lnTo>
                <a:lnTo>
                  <a:pt x="176314" y="190677"/>
                </a:lnTo>
                <a:lnTo>
                  <a:pt x="201828" y="206768"/>
                </a:lnTo>
                <a:lnTo>
                  <a:pt x="234061" y="212521"/>
                </a:lnTo>
                <a:lnTo>
                  <a:pt x="266560" y="206768"/>
                </a:lnTo>
                <a:lnTo>
                  <a:pt x="292150" y="190677"/>
                </a:lnTo>
                <a:lnTo>
                  <a:pt x="297942" y="182156"/>
                </a:lnTo>
                <a:lnTo>
                  <a:pt x="308902" y="166077"/>
                </a:lnTo>
                <a:lnTo>
                  <a:pt x="314909" y="134772"/>
                </a:lnTo>
                <a:close/>
              </a:path>
              <a:path w="666750" h="212725">
                <a:moveTo>
                  <a:pt x="490804" y="134772"/>
                </a:moveTo>
                <a:lnTo>
                  <a:pt x="484784" y="103517"/>
                </a:lnTo>
                <a:lnTo>
                  <a:pt x="473760" y="87388"/>
                </a:lnTo>
                <a:lnTo>
                  <a:pt x="468033" y="79019"/>
                </a:lnTo>
                <a:lnTo>
                  <a:pt x="455079" y="70942"/>
                </a:lnTo>
                <a:lnTo>
                  <a:pt x="455079" y="134772"/>
                </a:lnTo>
                <a:lnTo>
                  <a:pt x="451650" y="154393"/>
                </a:lnTo>
                <a:lnTo>
                  <a:pt x="442188" y="169329"/>
                </a:lnTo>
                <a:lnTo>
                  <a:pt x="427888" y="178828"/>
                </a:lnTo>
                <a:lnTo>
                  <a:pt x="409943" y="182156"/>
                </a:lnTo>
                <a:lnTo>
                  <a:pt x="392163" y="178828"/>
                </a:lnTo>
                <a:lnTo>
                  <a:pt x="377952" y="169329"/>
                </a:lnTo>
                <a:lnTo>
                  <a:pt x="368528" y="154393"/>
                </a:lnTo>
                <a:lnTo>
                  <a:pt x="365125" y="134772"/>
                </a:lnTo>
                <a:lnTo>
                  <a:pt x="368528" y="115163"/>
                </a:lnTo>
                <a:lnTo>
                  <a:pt x="377952" y="100228"/>
                </a:lnTo>
                <a:lnTo>
                  <a:pt x="392163" y="90728"/>
                </a:lnTo>
                <a:lnTo>
                  <a:pt x="409943" y="87388"/>
                </a:lnTo>
                <a:lnTo>
                  <a:pt x="427888" y="90728"/>
                </a:lnTo>
                <a:lnTo>
                  <a:pt x="442188" y="100228"/>
                </a:lnTo>
                <a:lnTo>
                  <a:pt x="451650" y="115163"/>
                </a:lnTo>
                <a:lnTo>
                  <a:pt x="455079" y="134772"/>
                </a:lnTo>
                <a:lnTo>
                  <a:pt x="455079" y="70942"/>
                </a:lnTo>
                <a:lnTo>
                  <a:pt x="442442" y="63042"/>
                </a:lnTo>
                <a:lnTo>
                  <a:pt x="409943" y="57315"/>
                </a:lnTo>
                <a:lnTo>
                  <a:pt x="377723" y="63042"/>
                </a:lnTo>
                <a:lnTo>
                  <a:pt x="352209" y="79019"/>
                </a:lnTo>
                <a:lnTo>
                  <a:pt x="335419" y="103517"/>
                </a:lnTo>
                <a:lnTo>
                  <a:pt x="329374" y="134772"/>
                </a:lnTo>
                <a:lnTo>
                  <a:pt x="335419" y="166077"/>
                </a:lnTo>
                <a:lnTo>
                  <a:pt x="352209" y="190677"/>
                </a:lnTo>
                <a:lnTo>
                  <a:pt x="377723" y="206768"/>
                </a:lnTo>
                <a:lnTo>
                  <a:pt x="409943" y="212521"/>
                </a:lnTo>
                <a:lnTo>
                  <a:pt x="442442" y="206768"/>
                </a:lnTo>
                <a:lnTo>
                  <a:pt x="468033" y="190677"/>
                </a:lnTo>
                <a:lnTo>
                  <a:pt x="473837" y="182156"/>
                </a:lnTo>
                <a:lnTo>
                  <a:pt x="484784" y="166077"/>
                </a:lnTo>
                <a:lnTo>
                  <a:pt x="490804" y="134772"/>
                </a:lnTo>
                <a:close/>
              </a:path>
              <a:path w="666750" h="212725">
                <a:moveTo>
                  <a:pt x="666127" y="0"/>
                </a:moveTo>
                <a:lnTo>
                  <a:pt x="631240" y="0"/>
                </a:lnTo>
                <a:lnTo>
                  <a:pt x="631240" y="134772"/>
                </a:lnTo>
                <a:lnTo>
                  <a:pt x="627786" y="154393"/>
                </a:lnTo>
                <a:lnTo>
                  <a:pt x="618248" y="169329"/>
                </a:lnTo>
                <a:lnTo>
                  <a:pt x="603935" y="178828"/>
                </a:lnTo>
                <a:lnTo>
                  <a:pt x="586105" y="182156"/>
                </a:lnTo>
                <a:lnTo>
                  <a:pt x="568286" y="178828"/>
                </a:lnTo>
                <a:lnTo>
                  <a:pt x="553986" y="169329"/>
                </a:lnTo>
                <a:lnTo>
                  <a:pt x="544461" y="154393"/>
                </a:lnTo>
                <a:lnTo>
                  <a:pt x="541007" y="134772"/>
                </a:lnTo>
                <a:lnTo>
                  <a:pt x="544461" y="115163"/>
                </a:lnTo>
                <a:lnTo>
                  <a:pt x="553986" y="100228"/>
                </a:lnTo>
                <a:lnTo>
                  <a:pt x="568286" y="90728"/>
                </a:lnTo>
                <a:lnTo>
                  <a:pt x="586105" y="87388"/>
                </a:lnTo>
                <a:lnTo>
                  <a:pt x="603935" y="90728"/>
                </a:lnTo>
                <a:lnTo>
                  <a:pt x="618248" y="100228"/>
                </a:lnTo>
                <a:lnTo>
                  <a:pt x="627786" y="115163"/>
                </a:lnTo>
                <a:lnTo>
                  <a:pt x="631240" y="134772"/>
                </a:lnTo>
                <a:lnTo>
                  <a:pt x="631240" y="0"/>
                </a:lnTo>
                <a:lnTo>
                  <a:pt x="630682" y="0"/>
                </a:lnTo>
                <a:lnTo>
                  <a:pt x="630682" y="77749"/>
                </a:lnTo>
                <a:lnTo>
                  <a:pt x="620776" y="68694"/>
                </a:lnTo>
                <a:lnTo>
                  <a:pt x="609130" y="62318"/>
                </a:lnTo>
                <a:lnTo>
                  <a:pt x="596061" y="58559"/>
                </a:lnTo>
                <a:lnTo>
                  <a:pt x="581863" y="57315"/>
                </a:lnTo>
                <a:lnTo>
                  <a:pt x="551345" y="62801"/>
                </a:lnTo>
                <a:lnTo>
                  <a:pt x="527062" y="78384"/>
                </a:lnTo>
                <a:lnTo>
                  <a:pt x="511035" y="102806"/>
                </a:lnTo>
                <a:lnTo>
                  <a:pt x="505244" y="134772"/>
                </a:lnTo>
                <a:lnTo>
                  <a:pt x="511035" y="166801"/>
                </a:lnTo>
                <a:lnTo>
                  <a:pt x="527062" y="191312"/>
                </a:lnTo>
                <a:lnTo>
                  <a:pt x="551345" y="206997"/>
                </a:lnTo>
                <a:lnTo>
                  <a:pt x="581863" y="212521"/>
                </a:lnTo>
                <a:lnTo>
                  <a:pt x="596773" y="211188"/>
                </a:lnTo>
                <a:lnTo>
                  <a:pt x="610273" y="207175"/>
                </a:lnTo>
                <a:lnTo>
                  <a:pt x="622122" y="200431"/>
                </a:lnTo>
                <a:lnTo>
                  <a:pt x="632079" y="190957"/>
                </a:lnTo>
                <a:lnTo>
                  <a:pt x="632079" y="210540"/>
                </a:lnTo>
                <a:lnTo>
                  <a:pt x="666127" y="210540"/>
                </a:lnTo>
                <a:lnTo>
                  <a:pt x="666127" y="190957"/>
                </a:lnTo>
                <a:lnTo>
                  <a:pt x="666127" y="182156"/>
                </a:lnTo>
                <a:lnTo>
                  <a:pt x="666127" y="87388"/>
                </a:lnTo>
                <a:lnTo>
                  <a:pt x="666127" y="77749"/>
                </a:lnTo>
                <a:lnTo>
                  <a:pt x="666127" y="0"/>
                </a:lnTo>
                <a:close/>
              </a:path>
            </a:pathLst>
          </a:custGeom>
          <a:solidFill>
            <a:srgbClr val="88C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4305758" y="5822739"/>
            <a:ext cx="1348740" cy="259079"/>
            <a:chOff x="4305758" y="5822739"/>
            <a:chExt cx="1348740" cy="259079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05758" y="5822739"/>
              <a:ext cx="353231" cy="2043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5917" y="5870978"/>
              <a:ext cx="253390" cy="1532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77519" y="5870980"/>
              <a:ext cx="312365" cy="2082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28145" y="5870978"/>
              <a:ext cx="326263" cy="210251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362200" y="6880020"/>
            <a:ext cx="67818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spc="-20" dirty="0">
                <a:solidFill>
                  <a:srgbClr val="1F9F9F"/>
                </a:solidFill>
                <a:latin typeface="Arial Black"/>
                <a:cs typeface="Arial Black"/>
              </a:rPr>
              <a:t>2023 Grovara </a:t>
            </a:r>
            <a:r>
              <a:rPr sz="3600" spc="-20" dirty="0">
                <a:solidFill>
                  <a:srgbClr val="1F9F9F"/>
                </a:solidFill>
                <a:latin typeface="Arial Black"/>
                <a:cs typeface="Arial Black"/>
              </a:rPr>
              <a:t>Brand</a:t>
            </a:r>
            <a:r>
              <a:rPr sz="3600" spc="-254" dirty="0">
                <a:solidFill>
                  <a:srgbClr val="1F9F9F"/>
                </a:solidFill>
                <a:latin typeface="Arial Black"/>
                <a:cs typeface="Arial Black"/>
              </a:rPr>
              <a:t> </a:t>
            </a:r>
            <a:r>
              <a:rPr sz="3600" spc="-45" dirty="0">
                <a:solidFill>
                  <a:srgbClr val="1F9F9F"/>
                </a:solidFill>
                <a:latin typeface="Arial Black"/>
                <a:cs typeface="Arial Black"/>
              </a:rPr>
              <a:t>Deck</a:t>
            </a:r>
            <a:endParaRPr sz="3600" dirty="0">
              <a:latin typeface="Arial Black"/>
              <a:cs typeface="Arial Black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40962" y="7650"/>
            <a:ext cx="10189437" cy="8183142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2272106" y="8057561"/>
            <a:ext cx="265430" cy="172085"/>
          </a:xfrm>
          <a:custGeom>
            <a:avLst/>
            <a:gdLst/>
            <a:ahLst/>
            <a:cxnLst/>
            <a:rect l="l" t="t" r="r" b="b"/>
            <a:pathLst>
              <a:path w="265430" h="172084">
                <a:moveTo>
                  <a:pt x="251106" y="0"/>
                </a:moveTo>
                <a:lnTo>
                  <a:pt x="204940" y="29381"/>
                </a:lnTo>
                <a:lnTo>
                  <a:pt x="159539" y="59207"/>
                </a:lnTo>
                <a:lnTo>
                  <a:pt x="114895" y="89472"/>
                </a:lnTo>
                <a:lnTo>
                  <a:pt x="71003" y="120174"/>
                </a:lnTo>
                <a:lnTo>
                  <a:pt x="27855" y="151308"/>
                </a:lnTo>
                <a:lnTo>
                  <a:pt x="0" y="172037"/>
                </a:lnTo>
                <a:lnTo>
                  <a:pt x="44766" y="172037"/>
                </a:lnTo>
                <a:lnTo>
                  <a:pt x="54051" y="165182"/>
                </a:lnTo>
                <a:lnTo>
                  <a:pt x="94944" y="135867"/>
                </a:lnTo>
                <a:lnTo>
                  <a:pt x="136504" y="106943"/>
                </a:lnTo>
                <a:lnTo>
                  <a:pt x="178739" y="78413"/>
                </a:lnTo>
                <a:lnTo>
                  <a:pt x="221653" y="50283"/>
                </a:lnTo>
                <a:lnTo>
                  <a:pt x="265253" y="22555"/>
                </a:lnTo>
                <a:lnTo>
                  <a:pt x="251106" y="0"/>
                </a:lnTo>
                <a:close/>
              </a:path>
            </a:pathLst>
          </a:custGeom>
          <a:solidFill>
            <a:srgbClr val="BCF4E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E3F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408915" y="1934952"/>
            <a:ext cx="8221980" cy="6294755"/>
            <a:chOff x="6408915" y="1934952"/>
            <a:chExt cx="8221980" cy="62947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8915" y="1934952"/>
              <a:ext cx="8221484" cy="629464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1048" y="2772659"/>
              <a:ext cx="7529830" cy="5457190"/>
            </a:xfrm>
            <a:custGeom>
              <a:avLst/>
              <a:gdLst/>
              <a:ahLst/>
              <a:cxnLst/>
              <a:rect l="l" t="t" r="r" b="b"/>
              <a:pathLst>
                <a:path w="7529830" h="5457190">
                  <a:moveTo>
                    <a:pt x="7529351" y="0"/>
                  </a:moveTo>
                  <a:lnTo>
                    <a:pt x="7513434" y="45824"/>
                  </a:lnTo>
                  <a:lnTo>
                    <a:pt x="7498182" y="87053"/>
                  </a:lnTo>
                  <a:lnTo>
                    <a:pt x="7482319" y="127598"/>
                  </a:lnTo>
                  <a:lnTo>
                    <a:pt x="7465851" y="167469"/>
                  </a:lnTo>
                  <a:lnTo>
                    <a:pt x="7448787" y="206674"/>
                  </a:lnTo>
                  <a:lnTo>
                    <a:pt x="7431133" y="245220"/>
                  </a:lnTo>
                  <a:lnTo>
                    <a:pt x="7412898" y="283115"/>
                  </a:lnTo>
                  <a:lnTo>
                    <a:pt x="7394088" y="320369"/>
                  </a:lnTo>
                  <a:lnTo>
                    <a:pt x="7374710" y="356988"/>
                  </a:lnTo>
                  <a:lnTo>
                    <a:pt x="7354773" y="392981"/>
                  </a:lnTo>
                  <a:lnTo>
                    <a:pt x="7334284" y="428357"/>
                  </a:lnTo>
                  <a:lnTo>
                    <a:pt x="7313250" y="463122"/>
                  </a:lnTo>
                  <a:lnTo>
                    <a:pt x="7291678" y="497286"/>
                  </a:lnTo>
                  <a:lnTo>
                    <a:pt x="7269576" y="530856"/>
                  </a:lnTo>
                  <a:lnTo>
                    <a:pt x="7246951" y="563841"/>
                  </a:lnTo>
                  <a:lnTo>
                    <a:pt x="7223811" y="596248"/>
                  </a:lnTo>
                  <a:lnTo>
                    <a:pt x="7200163" y="628086"/>
                  </a:lnTo>
                  <a:lnTo>
                    <a:pt x="7176015" y="659362"/>
                  </a:lnTo>
                  <a:lnTo>
                    <a:pt x="7151373" y="690086"/>
                  </a:lnTo>
                  <a:lnTo>
                    <a:pt x="7126245" y="720264"/>
                  </a:lnTo>
                  <a:lnTo>
                    <a:pt x="7100640" y="749905"/>
                  </a:lnTo>
                  <a:lnTo>
                    <a:pt x="7074563" y="779017"/>
                  </a:lnTo>
                  <a:lnTo>
                    <a:pt x="7048022" y="807609"/>
                  </a:lnTo>
                  <a:lnTo>
                    <a:pt x="7021026" y="835688"/>
                  </a:lnTo>
                  <a:lnTo>
                    <a:pt x="6993581" y="863262"/>
                  </a:lnTo>
                  <a:lnTo>
                    <a:pt x="6965694" y="890340"/>
                  </a:lnTo>
                  <a:lnTo>
                    <a:pt x="6937374" y="916929"/>
                  </a:lnTo>
                  <a:lnTo>
                    <a:pt x="6908627" y="943038"/>
                  </a:lnTo>
                  <a:lnTo>
                    <a:pt x="6879460" y="968675"/>
                  </a:lnTo>
                  <a:lnTo>
                    <a:pt x="6849882" y="993848"/>
                  </a:lnTo>
                  <a:lnTo>
                    <a:pt x="6819900" y="1018564"/>
                  </a:lnTo>
                  <a:lnTo>
                    <a:pt x="6789521" y="1042833"/>
                  </a:lnTo>
                  <a:lnTo>
                    <a:pt x="6758752" y="1066662"/>
                  </a:lnTo>
                  <a:lnTo>
                    <a:pt x="6727601" y="1090059"/>
                  </a:lnTo>
                  <a:lnTo>
                    <a:pt x="6696075" y="1113032"/>
                  </a:lnTo>
                  <a:lnTo>
                    <a:pt x="6664182" y="1135590"/>
                  </a:lnTo>
                  <a:lnTo>
                    <a:pt x="6631929" y="1157740"/>
                  </a:lnTo>
                  <a:lnTo>
                    <a:pt x="6599323" y="1179491"/>
                  </a:lnTo>
                  <a:lnTo>
                    <a:pt x="6566372" y="1200851"/>
                  </a:lnTo>
                  <a:lnTo>
                    <a:pt x="6533083" y="1221828"/>
                  </a:lnTo>
                  <a:lnTo>
                    <a:pt x="6499464" y="1242429"/>
                  </a:lnTo>
                  <a:lnTo>
                    <a:pt x="6465522" y="1262664"/>
                  </a:lnTo>
                  <a:lnTo>
                    <a:pt x="6431265" y="1282539"/>
                  </a:lnTo>
                  <a:lnTo>
                    <a:pt x="6396699" y="1302064"/>
                  </a:lnTo>
                  <a:lnTo>
                    <a:pt x="6361833" y="1321246"/>
                  </a:lnTo>
                  <a:lnTo>
                    <a:pt x="6326673" y="1340094"/>
                  </a:lnTo>
                  <a:lnTo>
                    <a:pt x="6291227" y="1358615"/>
                  </a:lnTo>
                  <a:lnTo>
                    <a:pt x="6255503" y="1376817"/>
                  </a:lnTo>
                  <a:lnTo>
                    <a:pt x="6219507" y="1394710"/>
                  </a:lnTo>
                  <a:lnTo>
                    <a:pt x="6183248" y="1412300"/>
                  </a:lnTo>
                  <a:lnTo>
                    <a:pt x="6146732" y="1429595"/>
                  </a:lnTo>
                  <a:lnTo>
                    <a:pt x="6109967" y="1446605"/>
                  </a:lnTo>
                  <a:lnTo>
                    <a:pt x="6072961" y="1463337"/>
                  </a:lnTo>
                  <a:lnTo>
                    <a:pt x="5998253" y="1495999"/>
                  </a:lnTo>
                  <a:lnTo>
                    <a:pt x="5922668" y="1527647"/>
                  </a:lnTo>
                  <a:lnTo>
                    <a:pt x="5846265" y="1558345"/>
                  </a:lnTo>
                  <a:lnTo>
                    <a:pt x="5769102" y="1588158"/>
                  </a:lnTo>
                  <a:lnTo>
                    <a:pt x="5652064" y="1631359"/>
                  </a:lnTo>
                  <a:lnTo>
                    <a:pt x="5533651" y="1672933"/>
                  </a:lnTo>
                  <a:lnTo>
                    <a:pt x="5373974" y="1726211"/>
                  </a:lnTo>
                  <a:lnTo>
                    <a:pt x="5172160" y="1790077"/>
                  </a:lnTo>
                  <a:lnTo>
                    <a:pt x="4439020" y="2009937"/>
                  </a:lnTo>
                  <a:lnTo>
                    <a:pt x="4157590" y="2098270"/>
                  </a:lnTo>
                  <a:lnTo>
                    <a:pt x="3999272" y="2151180"/>
                  </a:lnTo>
                  <a:lnTo>
                    <a:pt x="3882088" y="2192421"/>
                  </a:lnTo>
                  <a:lnTo>
                    <a:pt x="3766460" y="2235240"/>
                  </a:lnTo>
                  <a:lnTo>
                    <a:pt x="3690337" y="2264770"/>
                  </a:lnTo>
                  <a:lnTo>
                    <a:pt x="3615053" y="2295165"/>
                  </a:lnTo>
                  <a:lnTo>
                    <a:pt x="3540667" y="2326487"/>
                  </a:lnTo>
                  <a:lnTo>
                    <a:pt x="3467239" y="2358803"/>
                  </a:lnTo>
                  <a:lnTo>
                    <a:pt x="3430902" y="2375353"/>
                  </a:lnTo>
                  <a:lnTo>
                    <a:pt x="3394828" y="2392176"/>
                  </a:lnTo>
                  <a:lnTo>
                    <a:pt x="3359022" y="2409279"/>
                  </a:lnTo>
                  <a:lnTo>
                    <a:pt x="3323492" y="2426671"/>
                  </a:lnTo>
                  <a:lnTo>
                    <a:pt x="3288246" y="2444360"/>
                  </a:lnTo>
                  <a:lnTo>
                    <a:pt x="3253291" y="2462354"/>
                  </a:lnTo>
                  <a:lnTo>
                    <a:pt x="3218635" y="2480661"/>
                  </a:lnTo>
                  <a:lnTo>
                    <a:pt x="3184285" y="2499289"/>
                  </a:lnTo>
                  <a:lnTo>
                    <a:pt x="3150248" y="2518246"/>
                  </a:lnTo>
                  <a:lnTo>
                    <a:pt x="3116532" y="2537540"/>
                  </a:lnTo>
                  <a:lnTo>
                    <a:pt x="3083144" y="2557180"/>
                  </a:lnTo>
                  <a:lnTo>
                    <a:pt x="3050092" y="2577173"/>
                  </a:lnTo>
                  <a:lnTo>
                    <a:pt x="3017383" y="2597528"/>
                  </a:lnTo>
                  <a:lnTo>
                    <a:pt x="2985024" y="2618253"/>
                  </a:lnTo>
                  <a:lnTo>
                    <a:pt x="2953022" y="2639355"/>
                  </a:lnTo>
                  <a:lnTo>
                    <a:pt x="2921386" y="2660843"/>
                  </a:lnTo>
                  <a:lnTo>
                    <a:pt x="2890123" y="2682725"/>
                  </a:lnTo>
                  <a:lnTo>
                    <a:pt x="2828743" y="2727704"/>
                  </a:lnTo>
                  <a:lnTo>
                    <a:pt x="2768942" y="2774355"/>
                  </a:lnTo>
                  <a:lnTo>
                    <a:pt x="2710779" y="2822744"/>
                  </a:lnTo>
                  <a:lnTo>
                    <a:pt x="2647129" y="2883133"/>
                  </a:lnTo>
                  <a:lnTo>
                    <a:pt x="2612235" y="2918963"/>
                  </a:lnTo>
                  <a:lnTo>
                    <a:pt x="2577636" y="2955087"/>
                  </a:lnTo>
                  <a:lnTo>
                    <a:pt x="2543317" y="2991492"/>
                  </a:lnTo>
                  <a:lnTo>
                    <a:pt x="2509264" y="3028164"/>
                  </a:lnTo>
                  <a:lnTo>
                    <a:pt x="2475466" y="3065089"/>
                  </a:lnTo>
                  <a:lnTo>
                    <a:pt x="2441906" y="3102253"/>
                  </a:lnTo>
                  <a:lnTo>
                    <a:pt x="2408573" y="3139644"/>
                  </a:lnTo>
                  <a:lnTo>
                    <a:pt x="2375452" y="3177247"/>
                  </a:lnTo>
                  <a:lnTo>
                    <a:pt x="2342530" y="3215049"/>
                  </a:lnTo>
                  <a:lnTo>
                    <a:pt x="2309793" y="3253036"/>
                  </a:lnTo>
                  <a:lnTo>
                    <a:pt x="2277228" y="3291194"/>
                  </a:lnTo>
                  <a:lnTo>
                    <a:pt x="2212556" y="3367971"/>
                  </a:lnTo>
                  <a:lnTo>
                    <a:pt x="2148406" y="3445269"/>
                  </a:lnTo>
                  <a:lnTo>
                    <a:pt x="2084669" y="3522981"/>
                  </a:lnTo>
                  <a:lnTo>
                    <a:pt x="1800034" y="3874867"/>
                  </a:lnTo>
                  <a:lnTo>
                    <a:pt x="1672901" y="4030634"/>
                  </a:lnTo>
                  <a:lnTo>
                    <a:pt x="1608780" y="4107964"/>
                  </a:lnTo>
                  <a:lnTo>
                    <a:pt x="1544143" y="4184780"/>
                  </a:lnTo>
                  <a:lnTo>
                    <a:pt x="1511598" y="4222960"/>
                  </a:lnTo>
                  <a:lnTo>
                    <a:pt x="1478883" y="4260971"/>
                  </a:lnTo>
                  <a:lnTo>
                    <a:pt x="1445984" y="4298799"/>
                  </a:lnTo>
                  <a:lnTo>
                    <a:pt x="1412889" y="4336430"/>
                  </a:lnTo>
                  <a:lnTo>
                    <a:pt x="1379582" y="4373850"/>
                  </a:lnTo>
                  <a:lnTo>
                    <a:pt x="1346052" y="4411046"/>
                  </a:lnTo>
                  <a:lnTo>
                    <a:pt x="1312283" y="4448005"/>
                  </a:lnTo>
                  <a:lnTo>
                    <a:pt x="1278263" y="4484712"/>
                  </a:lnTo>
                  <a:lnTo>
                    <a:pt x="1243978" y="4521153"/>
                  </a:lnTo>
                  <a:lnTo>
                    <a:pt x="1209413" y="4557316"/>
                  </a:lnTo>
                  <a:lnTo>
                    <a:pt x="1174557" y="4593187"/>
                  </a:lnTo>
                  <a:lnTo>
                    <a:pt x="1139394" y="4628752"/>
                  </a:lnTo>
                  <a:lnTo>
                    <a:pt x="1103911" y="4663997"/>
                  </a:lnTo>
                  <a:lnTo>
                    <a:pt x="1068094" y="4698909"/>
                  </a:lnTo>
                  <a:lnTo>
                    <a:pt x="1031931" y="4733474"/>
                  </a:lnTo>
                  <a:lnTo>
                    <a:pt x="995406" y="4767678"/>
                  </a:lnTo>
                  <a:lnTo>
                    <a:pt x="958508" y="4801508"/>
                  </a:lnTo>
                  <a:lnTo>
                    <a:pt x="921221" y="4834950"/>
                  </a:lnTo>
                  <a:lnTo>
                    <a:pt x="883532" y="4867991"/>
                  </a:lnTo>
                  <a:lnTo>
                    <a:pt x="845428" y="4900616"/>
                  </a:lnTo>
                  <a:lnTo>
                    <a:pt x="792291" y="4937075"/>
                  </a:lnTo>
                  <a:lnTo>
                    <a:pt x="732146" y="4975957"/>
                  </a:lnTo>
                  <a:lnTo>
                    <a:pt x="699744" y="4996299"/>
                  </a:lnTo>
                  <a:lnTo>
                    <a:pt x="400477" y="5180215"/>
                  </a:lnTo>
                  <a:lnTo>
                    <a:pt x="318930" y="5231955"/>
                  </a:lnTo>
                  <a:lnTo>
                    <a:pt x="277807" y="5258670"/>
                  </a:lnTo>
                  <a:lnTo>
                    <a:pt x="236610" y="5285946"/>
                  </a:lnTo>
                  <a:lnTo>
                    <a:pt x="195459" y="5313777"/>
                  </a:lnTo>
                  <a:lnTo>
                    <a:pt x="154475" y="5342161"/>
                  </a:lnTo>
                  <a:lnTo>
                    <a:pt x="113777" y="5371095"/>
                  </a:lnTo>
                  <a:lnTo>
                    <a:pt x="73484" y="5400574"/>
                  </a:lnTo>
                  <a:lnTo>
                    <a:pt x="33718" y="5430597"/>
                  </a:lnTo>
                  <a:lnTo>
                    <a:pt x="0" y="5456940"/>
                  </a:lnTo>
                  <a:lnTo>
                    <a:pt x="7529351" y="5456940"/>
                  </a:lnTo>
                  <a:lnTo>
                    <a:pt x="7529351" y="0"/>
                  </a:lnTo>
                  <a:close/>
                </a:path>
              </a:pathLst>
            </a:custGeom>
            <a:solidFill>
              <a:srgbClr val="AFE1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0"/>
            <a:ext cx="5715635" cy="6028690"/>
            <a:chOff x="0" y="0"/>
            <a:chExt cx="5715635" cy="602869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5715635" cy="6028690"/>
            </a:xfrm>
            <a:custGeom>
              <a:avLst/>
              <a:gdLst/>
              <a:ahLst/>
              <a:cxnLst/>
              <a:rect l="l" t="t" r="r" b="b"/>
              <a:pathLst>
                <a:path w="5715635" h="6028690">
                  <a:moveTo>
                    <a:pt x="5715059" y="0"/>
                  </a:moveTo>
                  <a:lnTo>
                    <a:pt x="0" y="0"/>
                  </a:lnTo>
                  <a:lnTo>
                    <a:pt x="0" y="6028291"/>
                  </a:lnTo>
                  <a:lnTo>
                    <a:pt x="24073" y="6008863"/>
                  </a:lnTo>
                  <a:lnTo>
                    <a:pt x="67177" y="5976427"/>
                  </a:lnTo>
                  <a:lnTo>
                    <a:pt x="111982" y="5945010"/>
                  </a:lnTo>
                  <a:lnTo>
                    <a:pt x="231108" y="5865870"/>
                  </a:lnTo>
                  <a:lnTo>
                    <a:pt x="636183" y="5603044"/>
                  </a:lnTo>
                  <a:lnTo>
                    <a:pt x="716896" y="5549388"/>
                  </a:lnTo>
                  <a:lnTo>
                    <a:pt x="796956" y="5494973"/>
                  </a:lnTo>
                  <a:lnTo>
                    <a:pt x="836667" y="5467429"/>
                  </a:lnTo>
                  <a:lnTo>
                    <a:pt x="876126" y="5439631"/>
                  </a:lnTo>
                  <a:lnTo>
                    <a:pt x="915303" y="5411559"/>
                  </a:lnTo>
                  <a:lnTo>
                    <a:pt x="954169" y="5383191"/>
                  </a:lnTo>
                  <a:lnTo>
                    <a:pt x="992694" y="5354506"/>
                  </a:lnTo>
                  <a:lnTo>
                    <a:pt x="1030849" y="5325484"/>
                  </a:lnTo>
                  <a:lnTo>
                    <a:pt x="1068603" y="5296103"/>
                  </a:lnTo>
                  <a:lnTo>
                    <a:pt x="1105928" y="5266341"/>
                  </a:lnTo>
                  <a:lnTo>
                    <a:pt x="1142793" y="5236178"/>
                  </a:lnTo>
                  <a:lnTo>
                    <a:pt x="1179170" y="5205593"/>
                  </a:lnTo>
                  <a:lnTo>
                    <a:pt x="1215028" y="5174563"/>
                  </a:lnTo>
                  <a:lnTo>
                    <a:pt x="1250337" y="5143069"/>
                  </a:lnTo>
                  <a:lnTo>
                    <a:pt x="1285070" y="5111089"/>
                  </a:lnTo>
                  <a:lnTo>
                    <a:pt x="1319194" y="5078602"/>
                  </a:lnTo>
                  <a:lnTo>
                    <a:pt x="1352682" y="5045586"/>
                  </a:lnTo>
                  <a:lnTo>
                    <a:pt x="1385503" y="5012020"/>
                  </a:lnTo>
                  <a:lnTo>
                    <a:pt x="1417629" y="4977884"/>
                  </a:lnTo>
                  <a:lnTo>
                    <a:pt x="1449028" y="4943156"/>
                  </a:lnTo>
                  <a:lnTo>
                    <a:pt x="1479672" y="4907815"/>
                  </a:lnTo>
                  <a:lnTo>
                    <a:pt x="1509531" y="4871840"/>
                  </a:lnTo>
                  <a:lnTo>
                    <a:pt x="1538576" y="4835209"/>
                  </a:lnTo>
                  <a:lnTo>
                    <a:pt x="1566776" y="4797901"/>
                  </a:lnTo>
                  <a:lnTo>
                    <a:pt x="1594103" y="4759896"/>
                  </a:lnTo>
                  <a:lnTo>
                    <a:pt x="1620526" y="4721172"/>
                  </a:lnTo>
                  <a:lnTo>
                    <a:pt x="1646016" y="4681708"/>
                  </a:lnTo>
                  <a:lnTo>
                    <a:pt x="1670544" y="4641482"/>
                  </a:lnTo>
                  <a:lnTo>
                    <a:pt x="1694080" y="4600474"/>
                  </a:lnTo>
                  <a:lnTo>
                    <a:pt x="1716594" y="4558663"/>
                  </a:lnTo>
                  <a:lnTo>
                    <a:pt x="1738056" y="4516026"/>
                  </a:lnTo>
                  <a:lnTo>
                    <a:pt x="1758438" y="4472544"/>
                  </a:lnTo>
                  <a:lnTo>
                    <a:pt x="1777709" y="4428195"/>
                  </a:lnTo>
                  <a:lnTo>
                    <a:pt x="1795840" y="4382957"/>
                  </a:lnTo>
                  <a:lnTo>
                    <a:pt x="1812801" y="4336810"/>
                  </a:lnTo>
                  <a:lnTo>
                    <a:pt x="1828562" y="4289732"/>
                  </a:lnTo>
                  <a:lnTo>
                    <a:pt x="1843095" y="4241702"/>
                  </a:lnTo>
                  <a:lnTo>
                    <a:pt x="1856369" y="4192700"/>
                  </a:lnTo>
                  <a:lnTo>
                    <a:pt x="1868355" y="4142703"/>
                  </a:lnTo>
                  <a:lnTo>
                    <a:pt x="1879023" y="4091691"/>
                  </a:lnTo>
                  <a:lnTo>
                    <a:pt x="1888344" y="4039642"/>
                  </a:lnTo>
                  <a:lnTo>
                    <a:pt x="1896052" y="3987910"/>
                  </a:lnTo>
                  <a:lnTo>
                    <a:pt x="1902497" y="3936438"/>
                  </a:lnTo>
                  <a:lnTo>
                    <a:pt x="1907733" y="3885216"/>
                  </a:lnTo>
                  <a:lnTo>
                    <a:pt x="1911817" y="3834236"/>
                  </a:lnTo>
                  <a:lnTo>
                    <a:pt x="1914806" y="3783488"/>
                  </a:lnTo>
                  <a:lnTo>
                    <a:pt x="1916754" y="3732963"/>
                  </a:lnTo>
                  <a:lnTo>
                    <a:pt x="1917719" y="3682651"/>
                  </a:lnTo>
                  <a:lnTo>
                    <a:pt x="1917756" y="3632544"/>
                  </a:lnTo>
                  <a:lnTo>
                    <a:pt x="1916922" y="3582632"/>
                  </a:lnTo>
                  <a:lnTo>
                    <a:pt x="1915272" y="3532905"/>
                  </a:lnTo>
                  <a:lnTo>
                    <a:pt x="1912863" y="3483355"/>
                  </a:lnTo>
                  <a:lnTo>
                    <a:pt x="1909752" y="3433972"/>
                  </a:lnTo>
                  <a:lnTo>
                    <a:pt x="1905993" y="3384747"/>
                  </a:lnTo>
                  <a:lnTo>
                    <a:pt x="1901644" y="3335670"/>
                  </a:lnTo>
                  <a:lnTo>
                    <a:pt x="1896759" y="3286732"/>
                  </a:lnTo>
                  <a:lnTo>
                    <a:pt x="1891397" y="3237925"/>
                  </a:lnTo>
                  <a:lnTo>
                    <a:pt x="1885612" y="3189238"/>
                  </a:lnTo>
                  <a:lnTo>
                    <a:pt x="1879461" y="3140663"/>
                  </a:lnTo>
                  <a:lnTo>
                    <a:pt x="1872999" y="3092190"/>
                  </a:lnTo>
                  <a:lnTo>
                    <a:pt x="1866284" y="3043809"/>
                  </a:lnTo>
                  <a:lnTo>
                    <a:pt x="1859370" y="2995513"/>
                  </a:lnTo>
                  <a:lnTo>
                    <a:pt x="1852315" y="2947290"/>
                  </a:lnTo>
                  <a:lnTo>
                    <a:pt x="1845175" y="2899133"/>
                  </a:lnTo>
                  <a:lnTo>
                    <a:pt x="1830861" y="2802975"/>
                  </a:lnTo>
                  <a:lnTo>
                    <a:pt x="1823801" y="2754957"/>
                  </a:lnTo>
                  <a:lnTo>
                    <a:pt x="1816879" y="2706967"/>
                  </a:lnTo>
                  <a:lnTo>
                    <a:pt x="1810152" y="2658995"/>
                  </a:lnTo>
                  <a:lnTo>
                    <a:pt x="1803676" y="2611032"/>
                  </a:lnTo>
                  <a:lnTo>
                    <a:pt x="1797508" y="2563070"/>
                  </a:lnTo>
                  <a:lnTo>
                    <a:pt x="1791703" y="2515098"/>
                  </a:lnTo>
                  <a:lnTo>
                    <a:pt x="1786318" y="2467108"/>
                  </a:lnTo>
                  <a:lnTo>
                    <a:pt x="1781408" y="2419089"/>
                  </a:lnTo>
                  <a:lnTo>
                    <a:pt x="1777031" y="2371034"/>
                  </a:lnTo>
                  <a:lnTo>
                    <a:pt x="1773241" y="2322932"/>
                  </a:lnTo>
                  <a:lnTo>
                    <a:pt x="1770095" y="2274775"/>
                  </a:lnTo>
                  <a:lnTo>
                    <a:pt x="1767649" y="2226552"/>
                  </a:lnTo>
                  <a:lnTo>
                    <a:pt x="1765960" y="2178255"/>
                  </a:lnTo>
                  <a:lnTo>
                    <a:pt x="1765083" y="2129875"/>
                  </a:lnTo>
                  <a:lnTo>
                    <a:pt x="1765075" y="2081402"/>
                  </a:lnTo>
                  <a:lnTo>
                    <a:pt x="1765992" y="2032826"/>
                  </a:lnTo>
                  <a:lnTo>
                    <a:pt x="1767618" y="1981925"/>
                  </a:lnTo>
                  <a:lnTo>
                    <a:pt x="1770445" y="1932266"/>
                  </a:lnTo>
                  <a:lnTo>
                    <a:pt x="1774456" y="1883831"/>
                  </a:lnTo>
                  <a:lnTo>
                    <a:pt x="1779635" y="1836604"/>
                  </a:lnTo>
                  <a:lnTo>
                    <a:pt x="1785962" y="1790568"/>
                  </a:lnTo>
                  <a:lnTo>
                    <a:pt x="1793422" y="1745708"/>
                  </a:lnTo>
                  <a:lnTo>
                    <a:pt x="1801998" y="1702005"/>
                  </a:lnTo>
                  <a:lnTo>
                    <a:pt x="1811671" y="1659445"/>
                  </a:lnTo>
                  <a:lnTo>
                    <a:pt x="1822425" y="1618009"/>
                  </a:lnTo>
                  <a:lnTo>
                    <a:pt x="1834242" y="1577681"/>
                  </a:lnTo>
                  <a:lnTo>
                    <a:pt x="1847105" y="1538445"/>
                  </a:lnTo>
                  <a:lnTo>
                    <a:pt x="1860998" y="1500283"/>
                  </a:lnTo>
                  <a:lnTo>
                    <a:pt x="1875902" y="1463180"/>
                  </a:lnTo>
                  <a:lnTo>
                    <a:pt x="1891801" y="1427119"/>
                  </a:lnTo>
                  <a:lnTo>
                    <a:pt x="1908678" y="1392083"/>
                  </a:lnTo>
                  <a:lnTo>
                    <a:pt x="1926514" y="1358055"/>
                  </a:lnTo>
                  <a:lnTo>
                    <a:pt x="1964999" y="1292958"/>
                  </a:lnTo>
                  <a:lnTo>
                    <a:pt x="2007118" y="1231694"/>
                  </a:lnTo>
                  <a:lnTo>
                    <a:pt x="2052733" y="1174131"/>
                  </a:lnTo>
                  <a:lnTo>
                    <a:pt x="2101707" y="1120135"/>
                  </a:lnTo>
                  <a:lnTo>
                    <a:pt x="2153901" y="1069574"/>
                  </a:lnTo>
                  <a:lnTo>
                    <a:pt x="2209178" y="1022314"/>
                  </a:lnTo>
                  <a:lnTo>
                    <a:pt x="2267401" y="978222"/>
                  </a:lnTo>
                  <a:lnTo>
                    <a:pt x="2328431" y="937164"/>
                  </a:lnTo>
                  <a:lnTo>
                    <a:pt x="2392131" y="899009"/>
                  </a:lnTo>
                  <a:lnTo>
                    <a:pt x="2458363" y="863622"/>
                  </a:lnTo>
                  <a:lnTo>
                    <a:pt x="2526989" y="830870"/>
                  </a:lnTo>
                  <a:lnTo>
                    <a:pt x="2562157" y="815441"/>
                  </a:lnTo>
                  <a:lnTo>
                    <a:pt x="2597871" y="800620"/>
                  </a:lnTo>
                  <a:lnTo>
                    <a:pt x="2634116" y="786392"/>
                  </a:lnTo>
                  <a:lnTo>
                    <a:pt x="2670873" y="772740"/>
                  </a:lnTo>
                  <a:lnTo>
                    <a:pt x="2708125" y="759646"/>
                  </a:lnTo>
                  <a:lnTo>
                    <a:pt x="2745855" y="747095"/>
                  </a:lnTo>
                  <a:lnTo>
                    <a:pt x="2784046" y="735070"/>
                  </a:lnTo>
                  <a:lnTo>
                    <a:pt x="2822680" y="723553"/>
                  </a:lnTo>
                  <a:lnTo>
                    <a:pt x="2861741" y="712529"/>
                  </a:lnTo>
                  <a:lnTo>
                    <a:pt x="2901211" y="701981"/>
                  </a:lnTo>
                  <a:lnTo>
                    <a:pt x="2941073" y="691892"/>
                  </a:lnTo>
                  <a:lnTo>
                    <a:pt x="2981310" y="682245"/>
                  </a:lnTo>
                  <a:lnTo>
                    <a:pt x="3021904" y="673024"/>
                  </a:lnTo>
                  <a:lnTo>
                    <a:pt x="3062839" y="664213"/>
                  </a:lnTo>
                  <a:lnTo>
                    <a:pt x="3104096" y="655794"/>
                  </a:lnTo>
                  <a:lnTo>
                    <a:pt x="3187512" y="640067"/>
                  </a:lnTo>
                  <a:lnTo>
                    <a:pt x="3272012" y="625710"/>
                  </a:lnTo>
                  <a:lnTo>
                    <a:pt x="3357461" y="612590"/>
                  </a:lnTo>
                  <a:lnTo>
                    <a:pt x="3487110" y="594940"/>
                  </a:lnTo>
                  <a:lnTo>
                    <a:pt x="3662007" y="574494"/>
                  </a:lnTo>
                  <a:lnTo>
                    <a:pt x="4449364" y="498692"/>
                  </a:lnTo>
                  <a:lnTo>
                    <a:pt x="4576121" y="484267"/>
                  </a:lnTo>
                  <a:lnTo>
                    <a:pt x="4700362" y="468133"/>
                  </a:lnTo>
                  <a:lnTo>
                    <a:pt x="4781562" y="456205"/>
                  </a:lnTo>
                  <a:lnTo>
                    <a:pt x="4861298" y="443184"/>
                  </a:lnTo>
                  <a:lnTo>
                    <a:pt x="4900575" y="436222"/>
                  </a:lnTo>
                  <a:lnTo>
                    <a:pt x="4939434" y="428937"/>
                  </a:lnTo>
                  <a:lnTo>
                    <a:pt x="4977859" y="421312"/>
                  </a:lnTo>
                  <a:lnTo>
                    <a:pt x="5015832" y="413331"/>
                  </a:lnTo>
                  <a:lnTo>
                    <a:pt x="5053336" y="404976"/>
                  </a:lnTo>
                  <a:lnTo>
                    <a:pt x="5126867" y="387082"/>
                  </a:lnTo>
                  <a:lnTo>
                    <a:pt x="5215168" y="360750"/>
                  </a:lnTo>
                  <a:lnTo>
                    <a:pt x="5265430" y="342163"/>
                  </a:lnTo>
                  <a:lnTo>
                    <a:pt x="5313675" y="321798"/>
                  </a:lnTo>
                  <a:lnTo>
                    <a:pt x="5359929" y="299706"/>
                  </a:lnTo>
                  <a:lnTo>
                    <a:pt x="5404219" y="275937"/>
                  </a:lnTo>
                  <a:lnTo>
                    <a:pt x="5446574" y="250541"/>
                  </a:lnTo>
                  <a:lnTo>
                    <a:pt x="5487019" y="223570"/>
                  </a:lnTo>
                  <a:lnTo>
                    <a:pt x="5525582" y="195073"/>
                  </a:lnTo>
                  <a:lnTo>
                    <a:pt x="5562289" y="165101"/>
                  </a:lnTo>
                  <a:lnTo>
                    <a:pt x="5597169" y="133705"/>
                  </a:lnTo>
                  <a:lnTo>
                    <a:pt x="5630248" y="100934"/>
                  </a:lnTo>
                  <a:lnTo>
                    <a:pt x="5661553" y="66841"/>
                  </a:lnTo>
                  <a:lnTo>
                    <a:pt x="5691112" y="31474"/>
                  </a:lnTo>
                  <a:lnTo>
                    <a:pt x="5715059" y="0"/>
                  </a:lnTo>
                  <a:close/>
                </a:path>
              </a:pathLst>
            </a:custGeom>
            <a:solidFill>
              <a:srgbClr val="88CDC5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466677"/>
              <a:ext cx="1098550" cy="2512695"/>
            </a:xfrm>
            <a:custGeom>
              <a:avLst/>
              <a:gdLst/>
              <a:ahLst/>
              <a:cxnLst/>
              <a:rect l="l" t="t" r="r" b="b"/>
              <a:pathLst>
                <a:path w="1098550" h="2512695">
                  <a:moveTo>
                    <a:pt x="0" y="0"/>
                  </a:moveTo>
                  <a:lnTo>
                    <a:pt x="0" y="2512458"/>
                  </a:lnTo>
                  <a:lnTo>
                    <a:pt x="36516" y="2495711"/>
                  </a:lnTo>
                  <a:lnTo>
                    <a:pt x="78774" y="2474967"/>
                  </a:lnTo>
                  <a:lnTo>
                    <a:pt x="120841" y="2452958"/>
                  </a:lnTo>
                  <a:lnTo>
                    <a:pt x="162667" y="2429723"/>
                  </a:lnTo>
                  <a:lnTo>
                    <a:pt x="204204" y="2405297"/>
                  </a:lnTo>
                  <a:lnTo>
                    <a:pt x="245404" y="2379715"/>
                  </a:lnTo>
                  <a:lnTo>
                    <a:pt x="286216" y="2353015"/>
                  </a:lnTo>
                  <a:lnTo>
                    <a:pt x="326594" y="2325233"/>
                  </a:lnTo>
                  <a:lnTo>
                    <a:pt x="366488" y="2296404"/>
                  </a:lnTo>
                  <a:lnTo>
                    <a:pt x="405849" y="2266564"/>
                  </a:lnTo>
                  <a:lnTo>
                    <a:pt x="444629" y="2235750"/>
                  </a:lnTo>
                  <a:lnTo>
                    <a:pt x="482778" y="2203999"/>
                  </a:lnTo>
                  <a:lnTo>
                    <a:pt x="520249" y="2171345"/>
                  </a:lnTo>
                  <a:lnTo>
                    <a:pt x="556992" y="2137826"/>
                  </a:lnTo>
                  <a:lnTo>
                    <a:pt x="592960" y="2103477"/>
                  </a:lnTo>
                  <a:lnTo>
                    <a:pt x="628102" y="2068334"/>
                  </a:lnTo>
                  <a:lnTo>
                    <a:pt x="662370" y="2032434"/>
                  </a:lnTo>
                  <a:lnTo>
                    <a:pt x="695716" y="1995813"/>
                  </a:lnTo>
                  <a:lnTo>
                    <a:pt x="728092" y="1958507"/>
                  </a:lnTo>
                  <a:lnTo>
                    <a:pt x="759447" y="1920552"/>
                  </a:lnTo>
                  <a:lnTo>
                    <a:pt x="789734" y="1881984"/>
                  </a:lnTo>
                  <a:lnTo>
                    <a:pt x="818903" y="1842840"/>
                  </a:lnTo>
                  <a:lnTo>
                    <a:pt x="846907" y="1803155"/>
                  </a:lnTo>
                  <a:lnTo>
                    <a:pt x="873696" y="1762966"/>
                  </a:lnTo>
                  <a:lnTo>
                    <a:pt x="899222" y="1722308"/>
                  </a:lnTo>
                  <a:lnTo>
                    <a:pt x="923435" y="1681218"/>
                  </a:lnTo>
                  <a:lnTo>
                    <a:pt x="946288" y="1639733"/>
                  </a:lnTo>
                  <a:lnTo>
                    <a:pt x="967731" y="1597887"/>
                  </a:lnTo>
                  <a:lnTo>
                    <a:pt x="987716" y="1555718"/>
                  </a:lnTo>
                  <a:lnTo>
                    <a:pt x="1006194" y="1513262"/>
                  </a:lnTo>
                  <a:lnTo>
                    <a:pt x="1023117" y="1470554"/>
                  </a:lnTo>
                  <a:lnTo>
                    <a:pt x="1038435" y="1427631"/>
                  </a:lnTo>
                  <a:lnTo>
                    <a:pt x="1052100" y="1384528"/>
                  </a:lnTo>
                  <a:lnTo>
                    <a:pt x="1064064" y="1341283"/>
                  </a:lnTo>
                  <a:lnTo>
                    <a:pt x="1074276" y="1297931"/>
                  </a:lnTo>
                  <a:lnTo>
                    <a:pt x="1082690" y="1254508"/>
                  </a:lnTo>
                  <a:lnTo>
                    <a:pt x="1089256" y="1211051"/>
                  </a:lnTo>
                  <a:lnTo>
                    <a:pt x="1093925" y="1167595"/>
                  </a:lnTo>
                  <a:lnTo>
                    <a:pt x="1096648" y="1124177"/>
                  </a:lnTo>
                  <a:lnTo>
                    <a:pt x="1098291" y="1078860"/>
                  </a:lnTo>
                  <a:lnTo>
                    <a:pt x="1097535" y="1034488"/>
                  </a:lnTo>
                  <a:lnTo>
                    <a:pt x="1094445" y="991054"/>
                  </a:lnTo>
                  <a:lnTo>
                    <a:pt x="1089081" y="948551"/>
                  </a:lnTo>
                  <a:lnTo>
                    <a:pt x="1081507" y="906970"/>
                  </a:lnTo>
                  <a:lnTo>
                    <a:pt x="1071786" y="866304"/>
                  </a:lnTo>
                  <a:lnTo>
                    <a:pt x="1059979" y="826543"/>
                  </a:lnTo>
                  <a:lnTo>
                    <a:pt x="1046150" y="787682"/>
                  </a:lnTo>
                  <a:lnTo>
                    <a:pt x="1030361" y="749711"/>
                  </a:lnTo>
                  <a:lnTo>
                    <a:pt x="1012674" y="712623"/>
                  </a:lnTo>
                  <a:lnTo>
                    <a:pt x="993153" y="676409"/>
                  </a:lnTo>
                  <a:lnTo>
                    <a:pt x="971859" y="641062"/>
                  </a:lnTo>
                  <a:lnTo>
                    <a:pt x="948855" y="606575"/>
                  </a:lnTo>
                  <a:lnTo>
                    <a:pt x="924204" y="572938"/>
                  </a:lnTo>
                  <a:lnTo>
                    <a:pt x="897968" y="540144"/>
                  </a:lnTo>
                  <a:lnTo>
                    <a:pt x="870210" y="508185"/>
                  </a:lnTo>
                  <a:lnTo>
                    <a:pt x="840992" y="477054"/>
                  </a:lnTo>
                  <a:lnTo>
                    <a:pt x="810377" y="446741"/>
                  </a:lnTo>
                  <a:lnTo>
                    <a:pt x="778428" y="417240"/>
                  </a:lnTo>
                  <a:lnTo>
                    <a:pt x="745206" y="388543"/>
                  </a:lnTo>
                  <a:lnTo>
                    <a:pt x="710775" y="360641"/>
                  </a:lnTo>
                  <a:lnTo>
                    <a:pt x="675197" y="333526"/>
                  </a:lnTo>
                  <a:lnTo>
                    <a:pt x="638535" y="307191"/>
                  </a:lnTo>
                  <a:lnTo>
                    <a:pt x="600851" y="281628"/>
                  </a:lnTo>
                  <a:lnTo>
                    <a:pt x="562207" y="256829"/>
                  </a:lnTo>
                  <a:lnTo>
                    <a:pt x="522667" y="232785"/>
                  </a:lnTo>
                  <a:lnTo>
                    <a:pt x="482293" y="209489"/>
                  </a:lnTo>
                  <a:lnTo>
                    <a:pt x="441146" y="186933"/>
                  </a:lnTo>
                  <a:lnTo>
                    <a:pt x="399291" y="165109"/>
                  </a:lnTo>
                  <a:lnTo>
                    <a:pt x="356789" y="144010"/>
                  </a:lnTo>
                  <a:lnTo>
                    <a:pt x="313703" y="123626"/>
                  </a:lnTo>
                  <a:lnTo>
                    <a:pt x="270096" y="103951"/>
                  </a:lnTo>
                  <a:lnTo>
                    <a:pt x="226030" y="84976"/>
                  </a:lnTo>
                  <a:lnTo>
                    <a:pt x="181567" y="66694"/>
                  </a:lnTo>
                  <a:lnTo>
                    <a:pt x="136771" y="49096"/>
                  </a:lnTo>
                  <a:lnTo>
                    <a:pt x="91703" y="32174"/>
                  </a:lnTo>
                  <a:lnTo>
                    <a:pt x="46426" y="15921"/>
                  </a:lnTo>
                  <a:lnTo>
                    <a:pt x="1003" y="3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F4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2"/>
              <a:ext cx="3515360" cy="1718310"/>
            </a:xfrm>
            <a:custGeom>
              <a:avLst/>
              <a:gdLst/>
              <a:ahLst/>
              <a:cxnLst/>
              <a:rect l="l" t="t" r="r" b="b"/>
              <a:pathLst>
                <a:path w="3515360" h="1718310">
                  <a:moveTo>
                    <a:pt x="3224949" y="0"/>
                  </a:moveTo>
                  <a:lnTo>
                    <a:pt x="3180994" y="0"/>
                  </a:lnTo>
                  <a:lnTo>
                    <a:pt x="3163951" y="8394"/>
                  </a:lnTo>
                  <a:lnTo>
                    <a:pt x="3025368" y="78155"/>
                  </a:lnTo>
                  <a:lnTo>
                    <a:pt x="2795232" y="197929"/>
                  </a:lnTo>
                  <a:lnTo>
                    <a:pt x="2076907" y="584758"/>
                  </a:lnTo>
                  <a:lnTo>
                    <a:pt x="1768284" y="746899"/>
                  </a:lnTo>
                  <a:lnTo>
                    <a:pt x="1591157" y="836269"/>
                  </a:lnTo>
                  <a:lnTo>
                    <a:pt x="1457934" y="901103"/>
                  </a:lnTo>
                  <a:lnTo>
                    <a:pt x="1324406" y="963663"/>
                  </a:lnTo>
                  <a:lnTo>
                    <a:pt x="1235214" y="1003935"/>
                  </a:lnTo>
                  <a:lnTo>
                    <a:pt x="1145882" y="1042949"/>
                  </a:lnTo>
                  <a:lnTo>
                    <a:pt x="1056398" y="1080579"/>
                  </a:lnTo>
                  <a:lnTo>
                    <a:pt x="966774" y="1116749"/>
                  </a:lnTo>
                  <a:lnTo>
                    <a:pt x="877023" y="1151331"/>
                  </a:lnTo>
                  <a:lnTo>
                    <a:pt x="787120" y="1184236"/>
                  </a:lnTo>
                  <a:lnTo>
                    <a:pt x="742111" y="1200023"/>
                  </a:lnTo>
                  <a:lnTo>
                    <a:pt x="697077" y="1215351"/>
                  </a:lnTo>
                  <a:lnTo>
                    <a:pt x="651992" y="1230210"/>
                  </a:lnTo>
                  <a:lnTo>
                    <a:pt x="606882" y="1244587"/>
                  </a:lnTo>
                  <a:lnTo>
                    <a:pt x="561733" y="1258468"/>
                  </a:lnTo>
                  <a:lnTo>
                    <a:pt x="516559" y="1271828"/>
                  </a:lnTo>
                  <a:lnTo>
                    <a:pt x="471335" y="1284681"/>
                  </a:lnTo>
                  <a:lnTo>
                    <a:pt x="426085" y="1296987"/>
                  </a:lnTo>
                  <a:lnTo>
                    <a:pt x="380796" y="1308735"/>
                  </a:lnTo>
                  <a:lnTo>
                    <a:pt x="335470" y="1319936"/>
                  </a:lnTo>
                  <a:lnTo>
                    <a:pt x="290106" y="1330553"/>
                  </a:lnTo>
                  <a:lnTo>
                    <a:pt x="244716" y="1340586"/>
                  </a:lnTo>
                  <a:lnTo>
                    <a:pt x="199288" y="1350022"/>
                  </a:lnTo>
                  <a:lnTo>
                    <a:pt x="153809" y="1358836"/>
                  </a:lnTo>
                  <a:lnTo>
                    <a:pt x="108305" y="1367028"/>
                  </a:lnTo>
                  <a:lnTo>
                    <a:pt x="62776" y="1374584"/>
                  </a:lnTo>
                  <a:lnTo>
                    <a:pt x="17195" y="1381480"/>
                  </a:lnTo>
                  <a:lnTo>
                    <a:pt x="0" y="1383830"/>
                  </a:lnTo>
                  <a:lnTo>
                    <a:pt x="0" y="1403832"/>
                  </a:lnTo>
                  <a:lnTo>
                    <a:pt x="77406" y="1392301"/>
                  </a:lnTo>
                  <a:lnTo>
                    <a:pt x="124688" y="1384261"/>
                  </a:lnTo>
                  <a:lnTo>
                    <a:pt x="171932" y="1375562"/>
                  </a:lnTo>
                  <a:lnTo>
                    <a:pt x="219125" y="1366177"/>
                  </a:lnTo>
                  <a:lnTo>
                    <a:pt x="266293" y="1356156"/>
                  </a:lnTo>
                  <a:lnTo>
                    <a:pt x="313410" y="1345488"/>
                  </a:lnTo>
                  <a:lnTo>
                    <a:pt x="360489" y="1334185"/>
                  </a:lnTo>
                  <a:lnTo>
                    <a:pt x="407530" y="1322285"/>
                  </a:lnTo>
                  <a:lnTo>
                    <a:pt x="454533" y="1309789"/>
                  </a:lnTo>
                  <a:lnTo>
                    <a:pt x="501497" y="1296708"/>
                  </a:lnTo>
                  <a:lnTo>
                    <a:pt x="548411" y="1283055"/>
                  </a:lnTo>
                  <a:lnTo>
                    <a:pt x="595299" y="1268857"/>
                  </a:lnTo>
                  <a:lnTo>
                    <a:pt x="642137" y="1254112"/>
                  </a:lnTo>
                  <a:lnTo>
                    <a:pt x="688936" y="1238846"/>
                  </a:lnTo>
                  <a:lnTo>
                    <a:pt x="735698" y="1223073"/>
                  </a:lnTo>
                  <a:lnTo>
                    <a:pt x="782421" y="1206792"/>
                  </a:lnTo>
                  <a:lnTo>
                    <a:pt x="829094" y="1190040"/>
                  </a:lnTo>
                  <a:lnTo>
                    <a:pt x="875741" y="1172819"/>
                  </a:lnTo>
                  <a:lnTo>
                    <a:pt x="968908" y="1137043"/>
                  </a:lnTo>
                  <a:lnTo>
                    <a:pt x="1061910" y="1099553"/>
                  </a:lnTo>
                  <a:lnTo>
                    <a:pt x="1154760" y="1060500"/>
                  </a:lnTo>
                  <a:lnTo>
                    <a:pt x="1247457" y="1019962"/>
                  </a:lnTo>
                  <a:lnTo>
                    <a:pt x="1340002" y="978077"/>
                  </a:lnTo>
                  <a:lnTo>
                    <a:pt x="1478521" y="912977"/>
                  </a:lnTo>
                  <a:lnTo>
                    <a:pt x="1616684" y="845464"/>
                  </a:lnTo>
                  <a:lnTo>
                    <a:pt x="1800377" y="752398"/>
                  </a:lnTo>
                  <a:lnTo>
                    <a:pt x="2120366" y="583679"/>
                  </a:lnTo>
                  <a:lnTo>
                    <a:pt x="2803461" y="215658"/>
                  </a:lnTo>
                  <a:lnTo>
                    <a:pt x="3032912" y="96151"/>
                  </a:lnTo>
                  <a:lnTo>
                    <a:pt x="3171063" y="26543"/>
                  </a:lnTo>
                  <a:lnTo>
                    <a:pt x="3224949" y="0"/>
                  </a:lnTo>
                  <a:close/>
                </a:path>
                <a:path w="3515360" h="1718310">
                  <a:moveTo>
                    <a:pt x="3514852" y="0"/>
                  </a:moveTo>
                  <a:lnTo>
                    <a:pt x="3478161" y="0"/>
                  </a:lnTo>
                  <a:lnTo>
                    <a:pt x="3387661" y="57810"/>
                  </a:lnTo>
                  <a:lnTo>
                    <a:pt x="3213785" y="171234"/>
                  </a:lnTo>
                  <a:lnTo>
                    <a:pt x="2411488" y="708113"/>
                  </a:lnTo>
                  <a:lnTo>
                    <a:pt x="2202777" y="843445"/>
                  </a:lnTo>
                  <a:lnTo>
                    <a:pt x="2076932" y="922705"/>
                  </a:lnTo>
                  <a:lnTo>
                    <a:pt x="1950593" y="1000074"/>
                  </a:lnTo>
                  <a:lnTo>
                    <a:pt x="1866074" y="1050442"/>
                  </a:lnTo>
                  <a:lnTo>
                    <a:pt x="1781302" y="1099718"/>
                  </a:lnTo>
                  <a:lnTo>
                    <a:pt x="1696275" y="1147787"/>
                  </a:lnTo>
                  <a:lnTo>
                    <a:pt x="1610982" y="1194574"/>
                  </a:lnTo>
                  <a:lnTo>
                    <a:pt x="1525409" y="1239939"/>
                  </a:lnTo>
                  <a:lnTo>
                    <a:pt x="1439557" y="1283817"/>
                  </a:lnTo>
                  <a:lnTo>
                    <a:pt x="1396517" y="1305153"/>
                  </a:lnTo>
                  <a:lnTo>
                    <a:pt x="1353400" y="1326070"/>
                  </a:lnTo>
                  <a:lnTo>
                    <a:pt x="1310208" y="1346568"/>
                  </a:lnTo>
                  <a:lnTo>
                    <a:pt x="1266926" y="1366621"/>
                  </a:lnTo>
                  <a:lnTo>
                    <a:pt x="1223581" y="1386230"/>
                  </a:lnTo>
                  <a:lnTo>
                    <a:pt x="1180147" y="1405369"/>
                  </a:lnTo>
                  <a:lnTo>
                    <a:pt x="1136637" y="1424025"/>
                  </a:lnTo>
                  <a:lnTo>
                    <a:pt x="1093038" y="1442186"/>
                  </a:lnTo>
                  <a:lnTo>
                    <a:pt x="1049350" y="1459852"/>
                  </a:lnTo>
                  <a:lnTo>
                    <a:pt x="1005586" y="1476997"/>
                  </a:lnTo>
                  <a:lnTo>
                    <a:pt x="961732" y="1493608"/>
                  </a:lnTo>
                  <a:lnTo>
                    <a:pt x="917778" y="1509674"/>
                  </a:lnTo>
                  <a:lnTo>
                    <a:pt x="873747" y="1525193"/>
                  </a:lnTo>
                  <a:lnTo>
                    <a:pt x="829602" y="1540141"/>
                  </a:lnTo>
                  <a:lnTo>
                    <a:pt x="785406" y="1554492"/>
                  </a:lnTo>
                  <a:lnTo>
                    <a:pt x="741095" y="1568272"/>
                  </a:lnTo>
                  <a:lnTo>
                    <a:pt x="696683" y="1581429"/>
                  </a:lnTo>
                  <a:lnTo>
                    <a:pt x="652183" y="1593964"/>
                  </a:lnTo>
                  <a:lnTo>
                    <a:pt x="607593" y="1605876"/>
                  </a:lnTo>
                  <a:lnTo>
                    <a:pt x="562889" y="1617141"/>
                  </a:lnTo>
                  <a:lnTo>
                    <a:pt x="518096" y="1627746"/>
                  </a:lnTo>
                  <a:lnTo>
                    <a:pt x="473189" y="1637677"/>
                  </a:lnTo>
                  <a:lnTo>
                    <a:pt x="428193" y="1646923"/>
                  </a:lnTo>
                  <a:lnTo>
                    <a:pt x="383082" y="1655470"/>
                  </a:lnTo>
                  <a:lnTo>
                    <a:pt x="337870" y="1663306"/>
                  </a:lnTo>
                  <a:lnTo>
                    <a:pt x="292557" y="1670418"/>
                  </a:lnTo>
                  <a:lnTo>
                    <a:pt x="247142" y="1676806"/>
                  </a:lnTo>
                  <a:lnTo>
                    <a:pt x="201599" y="1682432"/>
                  </a:lnTo>
                  <a:lnTo>
                    <a:pt x="155956" y="1687309"/>
                  </a:lnTo>
                  <a:lnTo>
                    <a:pt x="110210" y="1691398"/>
                  </a:lnTo>
                  <a:lnTo>
                    <a:pt x="64338" y="1694713"/>
                  </a:lnTo>
                  <a:lnTo>
                    <a:pt x="18364" y="1697215"/>
                  </a:lnTo>
                  <a:lnTo>
                    <a:pt x="0" y="1697888"/>
                  </a:lnTo>
                  <a:lnTo>
                    <a:pt x="0" y="1717802"/>
                  </a:lnTo>
                  <a:lnTo>
                    <a:pt x="46304" y="1715630"/>
                  </a:lnTo>
                  <a:lnTo>
                    <a:pt x="94221" y="1712518"/>
                  </a:lnTo>
                  <a:lnTo>
                    <a:pt x="142024" y="1708543"/>
                  </a:lnTo>
                  <a:lnTo>
                    <a:pt x="189699" y="1703730"/>
                  </a:lnTo>
                  <a:lnTo>
                    <a:pt x="237248" y="1698091"/>
                  </a:lnTo>
                  <a:lnTo>
                    <a:pt x="284683" y="1691627"/>
                  </a:lnTo>
                  <a:lnTo>
                    <a:pt x="331990" y="1684375"/>
                  </a:lnTo>
                  <a:lnTo>
                    <a:pt x="379183" y="1676323"/>
                  </a:lnTo>
                  <a:lnTo>
                    <a:pt x="426262" y="1667510"/>
                  </a:lnTo>
                  <a:lnTo>
                    <a:pt x="473227" y="1657946"/>
                  </a:lnTo>
                  <a:lnTo>
                    <a:pt x="520077" y="1647621"/>
                  </a:lnTo>
                  <a:lnTo>
                    <a:pt x="566813" y="1636585"/>
                  </a:lnTo>
                  <a:lnTo>
                    <a:pt x="613448" y="1624838"/>
                  </a:lnTo>
                  <a:lnTo>
                    <a:pt x="659968" y="1612379"/>
                  </a:lnTo>
                  <a:lnTo>
                    <a:pt x="706374" y="1599247"/>
                  </a:lnTo>
                  <a:lnTo>
                    <a:pt x="752690" y="1585429"/>
                  </a:lnTo>
                  <a:lnTo>
                    <a:pt x="798893" y="1570977"/>
                  </a:lnTo>
                  <a:lnTo>
                    <a:pt x="844981" y="1555877"/>
                  </a:lnTo>
                  <a:lnTo>
                    <a:pt x="891006" y="1540129"/>
                  </a:lnTo>
                  <a:lnTo>
                    <a:pt x="936879" y="1523796"/>
                  </a:lnTo>
                  <a:lnTo>
                    <a:pt x="982687" y="1506867"/>
                  </a:lnTo>
                  <a:lnTo>
                    <a:pt x="1028382" y="1489341"/>
                  </a:lnTo>
                  <a:lnTo>
                    <a:pt x="1073988" y="1471244"/>
                  </a:lnTo>
                  <a:lnTo>
                    <a:pt x="1119505" y="1452600"/>
                  </a:lnTo>
                  <a:lnTo>
                    <a:pt x="1164920" y="1433423"/>
                  </a:lnTo>
                  <a:lnTo>
                    <a:pt x="1210246" y="1413713"/>
                  </a:lnTo>
                  <a:lnTo>
                    <a:pt x="1255483" y="1393494"/>
                  </a:lnTo>
                  <a:lnTo>
                    <a:pt x="1300632" y="1372781"/>
                  </a:lnTo>
                  <a:lnTo>
                    <a:pt x="1345704" y="1351572"/>
                  </a:lnTo>
                  <a:lnTo>
                    <a:pt x="1390675" y="1329905"/>
                  </a:lnTo>
                  <a:lnTo>
                    <a:pt x="1435569" y="1307795"/>
                  </a:lnTo>
                  <a:lnTo>
                    <a:pt x="1480388" y="1285240"/>
                  </a:lnTo>
                  <a:lnTo>
                    <a:pt x="1525117" y="1262253"/>
                  </a:lnTo>
                  <a:lnTo>
                    <a:pt x="1614335" y="1215072"/>
                  </a:lnTo>
                  <a:lnTo>
                    <a:pt x="1703247" y="1166380"/>
                  </a:lnTo>
                  <a:lnTo>
                    <a:pt x="1791881" y="1116266"/>
                  </a:lnTo>
                  <a:lnTo>
                    <a:pt x="1880209" y="1064869"/>
                  </a:lnTo>
                  <a:lnTo>
                    <a:pt x="1968284" y="1012291"/>
                  </a:lnTo>
                  <a:lnTo>
                    <a:pt x="2099906" y="931481"/>
                  </a:lnTo>
                  <a:lnTo>
                    <a:pt x="2230983" y="848664"/>
                  </a:lnTo>
                  <a:lnTo>
                    <a:pt x="2448331" y="707275"/>
                  </a:lnTo>
                  <a:lnTo>
                    <a:pt x="3223768" y="188112"/>
                  </a:lnTo>
                  <a:lnTo>
                    <a:pt x="3397186" y="74968"/>
                  </a:lnTo>
                  <a:lnTo>
                    <a:pt x="3514852" y="0"/>
                  </a:lnTo>
                  <a:close/>
                </a:path>
              </a:pathLst>
            </a:custGeom>
            <a:solidFill>
              <a:srgbClr val="219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B613F3D9-4F17-160B-E0E6-507BB9A0E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31" y="0"/>
            <a:ext cx="6358737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5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3993" y="695"/>
            <a:ext cx="11071621" cy="758444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02627" y="6107013"/>
            <a:ext cx="44253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55" dirty="0">
                <a:solidFill>
                  <a:srgbClr val="FFFFFF"/>
                </a:solidFill>
              </a:rPr>
              <a:t>Thank</a:t>
            </a:r>
            <a:r>
              <a:rPr sz="6000" spc="-345" dirty="0">
                <a:solidFill>
                  <a:srgbClr val="FFFFFF"/>
                </a:solidFill>
              </a:rPr>
              <a:t> </a:t>
            </a:r>
            <a:r>
              <a:rPr sz="6000" spc="-55" dirty="0">
                <a:solidFill>
                  <a:srgbClr val="FFFFFF"/>
                </a:solidFill>
              </a:rPr>
              <a:t>you!</a:t>
            </a:r>
            <a:endParaRPr sz="6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6173"/>
            <a:ext cx="5628005" cy="8115300"/>
          </a:xfrm>
          <a:custGeom>
            <a:avLst/>
            <a:gdLst/>
            <a:ahLst/>
            <a:cxnLst/>
            <a:rect l="l" t="t" r="r" b="b"/>
            <a:pathLst>
              <a:path w="5628005" h="8115300">
                <a:moveTo>
                  <a:pt x="703522" y="25400"/>
                </a:moveTo>
                <a:lnTo>
                  <a:pt x="460713" y="25400"/>
                </a:lnTo>
                <a:lnTo>
                  <a:pt x="400103" y="38100"/>
                </a:lnTo>
                <a:lnTo>
                  <a:pt x="267337" y="50800"/>
                </a:lnTo>
                <a:lnTo>
                  <a:pt x="0" y="50800"/>
                </a:lnTo>
                <a:lnTo>
                  <a:pt x="0" y="8089900"/>
                </a:lnTo>
                <a:lnTo>
                  <a:pt x="193849" y="8089900"/>
                </a:lnTo>
                <a:lnTo>
                  <a:pt x="257844" y="8102600"/>
                </a:lnTo>
                <a:lnTo>
                  <a:pt x="398017" y="8115300"/>
                </a:lnTo>
                <a:lnTo>
                  <a:pt x="701047" y="8115300"/>
                </a:lnTo>
                <a:lnTo>
                  <a:pt x="737118" y="8102600"/>
                </a:lnTo>
                <a:lnTo>
                  <a:pt x="785236" y="8039100"/>
                </a:lnTo>
                <a:lnTo>
                  <a:pt x="797272" y="7988300"/>
                </a:lnTo>
                <a:lnTo>
                  <a:pt x="801286" y="7937500"/>
                </a:lnTo>
                <a:lnTo>
                  <a:pt x="801168" y="7874000"/>
                </a:lnTo>
                <a:lnTo>
                  <a:pt x="800934" y="7823200"/>
                </a:lnTo>
                <a:lnTo>
                  <a:pt x="800660" y="7785100"/>
                </a:lnTo>
                <a:lnTo>
                  <a:pt x="800308" y="7747000"/>
                </a:lnTo>
                <a:lnTo>
                  <a:pt x="799878" y="7708900"/>
                </a:lnTo>
                <a:lnTo>
                  <a:pt x="799370" y="7670800"/>
                </a:lnTo>
                <a:lnTo>
                  <a:pt x="798784" y="7620000"/>
                </a:lnTo>
                <a:lnTo>
                  <a:pt x="798119" y="7581900"/>
                </a:lnTo>
                <a:lnTo>
                  <a:pt x="797377" y="7531100"/>
                </a:lnTo>
                <a:lnTo>
                  <a:pt x="796557" y="7493000"/>
                </a:lnTo>
                <a:lnTo>
                  <a:pt x="795658" y="7442200"/>
                </a:lnTo>
                <a:lnTo>
                  <a:pt x="794682" y="7391400"/>
                </a:lnTo>
                <a:lnTo>
                  <a:pt x="793628" y="7353300"/>
                </a:lnTo>
                <a:lnTo>
                  <a:pt x="792496" y="7302500"/>
                </a:lnTo>
                <a:lnTo>
                  <a:pt x="791286" y="7251700"/>
                </a:lnTo>
                <a:lnTo>
                  <a:pt x="789998" y="7200900"/>
                </a:lnTo>
                <a:lnTo>
                  <a:pt x="788632" y="7137400"/>
                </a:lnTo>
                <a:lnTo>
                  <a:pt x="787189" y="7086600"/>
                </a:lnTo>
                <a:lnTo>
                  <a:pt x="785668" y="7035800"/>
                </a:lnTo>
                <a:lnTo>
                  <a:pt x="784069" y="6972300"/>
                </a:lnTo>
                <a:lnTo>
                  <a:pt x="782392" y="6921500"/>
                </a:lnTo>
                <a:lnTo>
                  <a:pt x="780637" y="6858000"/>
                </a:lnTo>
                <a:lnTo>
                  <a:pt x="778805" y="6794500"/>
                </a:lnTo>
                <a:lnTo>
                  <a:pt x="776896" y="6743700"/>
                </a:lnTo>
                <a:lnTo>
                  <a:pt x="774908" y="6680200"/>
                </a:lnTo>
                <a:lnTo>
                  <a:pt x="772843" y="6616700"/>
                </a:lnTo>
                <a:lnTo>
                  <a:pt x="770701" y="6553200"/>
                </a:lnTo>
                <a:lnTo>
                  <a:pt x="768481" y="6489700"/>
                </a:lnTo>
                <a:lnTo>
                  <a:pt x="766183" y="6413500"/>
                </a:lnTo>
                <a:lnTo>
                  <a:pt x="761420" y="6286500"/>
                </a:lnTo>
                <a:lnTo>
                  <a:pt x="759111" y="6210300"/>
                </a:lnTo>
                <a:lnTo>
                  <a:pt x="756880" y="6146800"/>
                </a:lnTo>
                <a:lnTo>
                  <a:pt x="754728" y="6083300"/>
                </a:lnTo>
                <a:lnTo>
                  <a:pt x="752655" y="6019800"/>
                </a:lnTo>
                <a:lnTo>
                  <a:pt x="750660" y="5956300"/>
                </a:lnTo>
                <a:lnTo>
                  <a:pt x="748744" y="5892800"/>
                </a:lnTo>
                <a:lnTo>
                  <a:pt x="746907" y="5842000"/>
                </a:lnTo>
                <a:lnTo>
                  <a:pt x="745147" y="5778500"/>
                </a:lnTo>
                <a:lnTo>
                  <a:pt x="743467" y="5727700"/>
                </a:lnTo>
                <a:lnTo>
                  <a:pt x="741865" y="5664200"/>
                </a:lnTo>
                <a:lnTo>
                  <a:pt x="740341" y="5613400"/>
                </a:lnTo>
                <a:lnTo>
                  <a:pt x="738896" y="5549900"/>
                </a:lnTo>
                <a:lnTo>
                  <a:pt x="737529" y="5499100"/>
                </a:lnTo>
                <a:lnTo>
                  <a:pt x="736240" y="5448300"/>
                </a:lnTo>
                <a:lnTo>
                  <a:pt x="735030" y="5397500"/>
                </a:lnTo>
                <a:lnTo>
                  <a:pt x="733898" y="5346700"/>
                </a:lnTo>
                <a:lnTo>
                  <a:pt x="732844" y="5295900"/>
                </a:lnTo>
                <a:lnTo>
                  <a:pt x="731869" y="5257800"/>
                </a:lnTo>
                <a:lnTo>
                  <a:pt x="730971" y="5207000"/>
                </a:lnTo>
                <a:lnTo>
                  <a:pt x="730152" y="5156200"/>
                </a:lnTo>
                <a:lnTo>
                  <a:pt x="729411" y="5118100"/>
                </a:lnTo>
                <a:lnTo>
                  <a:pt x="728748" y="5067300"/>
                </a:lnTo>
                <a:lnTo>
                  <a:pt x="728163" y="5029200"/>
                </a:lnTo>
                <a:lnTo>
                  <a:pt x="727657" y="4991100"/>
                </a:lnTo>
                <a:lnTo>
                  <a:pt x="727228" y="4953000"/>
                </a:lnTo>
                <a:lnTo>
                  <a:pt x="726410" y="4838700"/>
                </a:lnTo>
                <a:lnTo>
                  <a:pt x="726293" y="4800600"/>
                </a:lnTo>
                <a:lnTo>
                  <a:pt x="726254" y="4762500"/>
                </a:lnTo>
                <a:lnTo>
                  <a:pt x="728771" y="4737100"/>
                </a:lnTo>
                <a:lnTo>
                  <a:pt x="736321" y="4724400"/>
                </a:lnTo>
                <a:lnTo>
                  <a:pt x="748905" y="4699000"/>
                </a:lnTo>
                <a:lnTo>
                  <a:pt x="789174" y="4673600"/>
                </a:lnTo>
                <a:lnTo>
                  <a:pt x="849579" y="4648200"/>
                </a:lnTo>
                <a:lnTo>
                  <a:pt x="887333" y="4635500"/>
                </a:lnTo>
                <a:lnTo>
                  <a:pt x="930121" y="4622800"/>
                </a:lnTo>
                <a:lnTo>
                  <a:pt x="977943" y="4610100"/>
                </a:lnTo>
                <a:lnTo>
                  <a:pt x="1030800" y="4610100"/>
                </a:lnTo>
                <a:lnTo>
                  <a:pt x="1088692" y="4597400"/>
                </a:lnTo>
                <a:lnTo>
                  <a:pt x="1151618" y="4597400"/>
                </a:lnTo>
                <a:lnTo>
                  <a:pt x="1219579" y="4584700"/>
                </a:lnTo>
                <a:lnTo>
                  <a:pt x="3605177" y="4584700"/>
                </a:lnTo>
                <a:lnTo>
                  <a:pt x="3599187" y="4572000"/>
                </a:lnTo>
                <a:lnTo>
                  <a:pt x="3571171" y="4521200"/>
                </a:lnTo>
                <a:lnTo>
                  <a:pt x="3545087" y="4457700"/>
                </a:lnTo>
                <a:lnTo>
                  <a:pt x="3520936" y="4406900"/>
                </a:lnTo>
                <a:lnTo>
                  <a:pt x="3498717" y="4356100"/>
                </a:lnTo>
                <a:lnTo>
                  <a:pt x="3478429" y="4318000"/>
                </a:lnTo>
                <a:lnTo>
                  <a:pt x="3460074" y="4279900"/>
                </a:lnTo>
                <a:lnTo>
                  <a:pt x="3443651" y="4241800"/>
                </a:lnTo>
                <a:lnTo>
                  <a:pt x="3429161" y="4203700"/>
                </a:lnTo>
                <a:lnTo>
                  <a:pt x="3416602" y="4165600"/>
                </a:lnTo>
                <a:lnTo>
                  <a:pt x="3405975" y="4140200"/>
                </a:lnTo>
                <a:lnTo>
                  <a:pt x="3397281" y="4114800"/>
                </a:lnTo>
                <a:lnTo>
                  <a:pt x="3390519" y="4089400"/>
                </a:lnTo>
                <a:lnTo>
                  <a:pt x="3385688" y="4076700"/>
                </a:lnTo>
                <a:lnTo>
                  <a:pt x="3382790" y="4064000"/>
                </a:lnTo>
                <a:lnTo>
                  <a:pt x="3381824" y="4051300"/>
                </a:lnTo>
                <a:lnTo>
                  <a:pt x="3387367" y="4013200"/>
                </a:lnTo>
                <a:lnTo>
                  <a:pt x="3403994" y="3975100"/>
                </a:lnTo>
                <a:lnTo>
                  <a:pt x="3431704" y="3924300"/>
                </a:lnTo>
                <a:lnTo>
                  <a:pt x="3470496" y="3886200"/>
                </a:lnTo>
                <a:lnTo>
                  <a:pt x="3520368" y="3835400"/>
                </a:lnTo>
                <a:lnTo>
                  <a:pt x="3561784" y="3797300"/>
                </a:lnTo>
                <a:lnTo>
                  <a:pt x="3602570" y="3759200"/>
                </a:lnTo>
                <a:lnTo>
                  <a:pt x="3642724" y="3721100"/>
                </a:lnTo>
                <a:lnTo>
                  <a:pt x="3682248" y="3670300"/>
                </a:lnTo>
                <a:lnTo>
                  <a:pt x="3721141" y="3632200"/>
                </a:lnTo>
                <a:lnTo>
                  <a:pt x="3759404" y="3594100"/>
                </a:lnTo>
                <a:lnTo>
                  <a:pt x="3797035" y="3556000"/>
                </a:lnTo>
                <a:lnTo>
                  <a:pt x="3834036" y="3517900"/>
                </a:lnTo>
                <a:lnTo>
                  <a:pt x="3870405" y="3479800"/>
                </a:lnTo>
                <a:lnTo>
                  <a:pt x="980241" y="3479800"/>
                </a:lnTo>
                <a:lnTo>
                  <a:pt x="920750" y="3467100"/>
                </a:lnTo>
                <a:lnTo>
                  <a:pt x="869277" y="3467100"/>
                </a:lnTo>
                <a:lnTo>
                  <a:pt x="825822" y="3454400"/>
                </a:lnTo>
                <a:lnTo>
                  <a:pt x="790385" y="3429000"/>
                </a:lnTo>
                <a:lnTo>
                  <a:pt x="762966" y="3403600"/>
                </a:lnTo>
                <a:lnTo>
                  <a:pt x="743564" y="3365500"/>
                </a:lnTo>
                <a:lnTo>
                  <a:pt x="734724" y="3352800"/>
                </a:lnTo>
                <a:lnTo>
                  <a:pt x="727504" y="3314700"/>
                </a:lnTo>
                <a:lnTo>
                  <a:pt x="721898" y="3276600"/>
                </a:lnTo>
                <a:lnTo>
                  <a:pt x="717901" y="3213100"/>
                </a:lnTo>
                <a:lnTo>
                  <a:pt x="715507" y="3162300"/>
                </a:lnTo>
                <a:lnTo>
                  <a:pt x="714710" y="3086100"/>
                </a:lnTo>
                <a:lnTo>
                  <a:pt x="714808" y="3035300"/>
                </a:lnTo>
                <a:lnTo>
                  <a:pt x="715048" y="2984500"/>
                </a:lnTo>
                <a:lnTo>
                  <a:pt x="715651" y="2895600"/>
                </a:lnTo>
                <a:lnTo>
                  <a:pt x="716065" y="2857500"/>
                </a:lnTo>
                <a:lnTo>
                  <a:pt x="716554" y="2819400"/>
                </a:lnTo>
                <a:lnTo>
                  <a:pt x="717120" y="2781300"/>
                </a:lnTo>
                <a:lnTo>
                  <a:pt x="717760" y="2730500"/>
                </a:lnTo>
                <a:lnTo>
                  <a:pt x="718476" y="2692400"/>
                </a:lnTo>
                <a:lnTo>
                  <a:pt x="719268" y="2641600"/>
                </a:lnTo>
                <a:lnTo>
                  <a:pt x="720135" y="2590800"/>
                </a:lnTo>
                <a:lnTo>
                  <a:pt x="721078" y="2540000"/>
                </a:lnTo>
                <a:lnTo>
                  <a:pt x="722097" y="2489200"/>
                </a:lnTo>
                <a:lnTo>
                  <a:pt x="723191" y="2438400"/>
                </a:lnTo>
                <a:lnTo>
                  <a:pt x="724361" y="2387600"/>
                </a:lnTo>
                <a:lnTo>
                  <a:pt x="725607" y="2336800"/>
                </a:lnTo>
                <a:lnTo>
                  <a:pt x="726929" y="2286000"/>
                </a:lnTo>
                <a:lnTo>
                  <a:pt x="728327" y="2222500"/>
                </a:lnTo>
                <a:lnTo>
                  <a:pt x="729801" y="2171700"/>
                </a:lnTo>
                <a:lnTo>
                  <a:pt x="731350" y="2108200"/>
                </a:lnTo>
                <a:lnTo>
                  <a:pt x="732976" y="2057400"/>
                </a:lnTo>
                <a:lnTo>
                  <a:pt x="734677" y="1993900"/>
                </a:lnTo>
                <a:lnTo>
                  <a:pt x="736455" y="1930400"/>
                </a:lnTo>
                <a:lnTo>
                  <a:pt x="738309" y="1866900"/>
                </a:lnTo>
                <a:lnTo>
                  <a:pt x="740238" y="1803400"/>
                </a:lnTo>
                <a:lnTo>
                  <a:pt x="742244" y="1739900"/>
                </a:lnTo>
                <a:lnTo>
                  <a:pt x="744327" y="1676400"/>
                </a:lnTo>
                <a:lnTo>
                  <a:pt x="748631" y="1536700"/>
                </a:lnTo>
                <a:lnTo>
                  <a:pt x="750703" y="1473200"/>
                </a:lnTo>
                <a:lnTo>
                  <a:pt x="752699" y="1409700"/>
                </a:lnTo>
                <a:lnTo>
                  <a:pt x="754620" y="1346200"/>
                </a:lnTo>
                <a:lnTo>
                  <a:pt x="756467" y="1282700"/>
                </a:lnTo>
                <a:lnTo>
                  <a:pt x="758238" y="1219200"/>
                </a:lnTo>
                <a:lnTo>
                  <a:pt x="759935" y="1155700"/>
                </a:lnTo>
                <a:lnTo>
                  <a:pt x="761556" y="1092200"/>
                </a:lnTo>
                <a:lnTo>
                  <a:pt x="763102" y="1041400"/>
                </a:lnTo>
                <a:lnTo>
                  <a:pt x="764573" y="977900"/>
                </a:lnTo>
                <a:lnTo>
                  <a:pt x="765969" y="927100"/>
                </a:lnTo>
                <a:lnTo>
                  <a:pt x="767290" y="876300"/>
                </a:lnTo>
                <a:lnTo>
                  <a:pt x="768536" y="812800"/>
                </a:lnTo>
                <a:lnTo>
                  <a:pt x="769706" y="762000"/>
                </a:lnTo>
                <a:lnTo>
                  <a:pt x="770801" y="711200"/>
                </a:lnTo>
                <a:lnTo>
                  <a:pt x="771821" y="660400"/>
                </a:lnTo>
                <a:lnTo>
                  <a:pt x="772765" y="622300"/>
                </a:lnTo>
                <a:lnTo>
                  <a:pt x="773634" y="571500"/>
                </a:lnTo>
                <a:lnTo>
                  <a:pt x="774428" y="520700"/>
                </a:lnTo>
                <a:lnTo>
                  <a:pt x="775146" y="482600"/>
                </a:lnTo>
                <a:lnTo>
                  <a:pt x="775789" y="431800"/>
                </a:lnTo>
                <a:lnTo>
                  <a:pt x="776356" y="393700"/>
                </a:lnTo>
                <a:lnTo>
                  <a:pt x="776848" y="355600"/>
                </a:lnTo>
                <a:lnTo>
                  <a:pt x="777604" y="266700"/>
                </a:lnTo>
                <a:lnTo>
                  <a:pt x="777869" y="228600"/>
                </a:lnTo>
                <a:lnTo>
                  <a:pt x="778111" y="177800"/>
                </a:lnTo>
                <a:lnTo>
                  <a:pt x="778210" y="127000"/>
                </a:lnTo>
                <a:lnTo>
                  <a:pt x="769911" y="76200"/>
                </a:lnTo>
                <a:lnTo>
                  <a:pt x="745015" y="50800"/>
                </a:lnTo>
                <a:lnTo>
                  <a:pt x="703522" y="25400"/>
                </a:lnTo>
                <a:close/>
              </a:path>
              <a:path w="5628005" h="8115300">
                <a:moveTo>
                  <a:pt x="3605177" y="4584700"/>
                </a:moveTo>
                <a:lnTo>
                  <a:pt x="1840425" y="4584700"/>
                </a:lnTo>
                <a:lnTo>
                  <a:pt x="1922459" y="4610100"/>
                </a:lnTo>
                <a:lnTo>
                  <a:pt x="2000705" y="4635500"/>
                </a:lnTo>
                <a:lnTo>
                  <a:pt x="2038404" y="4660900"/>
                </a:lnTo>
                <a:lnTo>
                  <a:pt x="2075151" y="4686300"/>
                </a:lnTo>
                <a:lnTo>
                  <a:pt x="2110946" y="4724400"/>
                </a:lnTo>
                <a:lnTo>
                  <a:pt x="2145786" y="4762500"/>
                </a:lnTo>
                <a:lnTo>
                  <a:pt x="2179670" y="4800600"/>
                </a:lnTo>
                <a:lnTo>
                  <a:pt x="2212597" y="4838700"/>
                </a:lnTo>
                <a:lnTo>
                  <a:pt x="2244565" y="4889500"/>
                </a:lnTo>
                <a:lnTo>
                  <a:pt x="2260565" y="4927600"/>
                </a:lnTo>
                <a:lnTo>
                  <a:pt x="2272721" y="4953000"/>
                </a:lnTo>
                <a:lnTo>
                  <a:pt x="2287647" y="4978400"/>
                </a:lnTo>
                <a:lnTo>
                  <a:pt x="2305342" y="5029200"/>
                </a:lnTo>
                <a:lnTo>
                  <a:pt x="2325808" y="5067300"/>
                </a:lnTo>
                <a:lnTo>
                  <a:pt x="2349044" y="5118100"/>
                </a:lnTo>
                <a:lnTo>
                  <a:pt x="2375049" y="5181600"/>
                </a:lnTo>
                <a:lnTo>
                  <a:pt x="2403825" y="5245100"/>
                </a:lnTo>
                <a:lnTo>
                  <a:pt x="2435370" y="5308600"/>
                </a:lnTo>
                <a:lnTo>
                  <a:pt x="2469685" y="5384800"/>
                </a:lnTo>
                <a:lnTo>
                  <a:pt x="2481940" y="5422900"/>
                </a:lnTo>
                <a:lnTo>
                  <a:pt x="2494928" y="5448300"/>
                </a:lnTo>
                <a:lnTo>
                  <a:pt x="2508648" y="5473700"/>
                </a:lnTo>
                <a:lnTo>
                  <a:pt x="2523101" y="5511800"/>
                </a:lnTo>
                <a:lnTo>
                  <a:pt x="2538285" y="5549900"/>
                </a:lnTo>
                <a:lnTo>
                  <a:pt x="2554202" y="5575300"/>
                </a:lnTo>
                <a:lnTo>
                  <a:pt x="2570850" y="5613400"/>
                </a:lnTo>
                <a:lnTo>
                  <a:pt x="2588231" y="5651500"/>
                </a:lnTo>
                <a:lnTo>
                  <a:pt x="2606344" y="5689600"/>
                </a:lnTo>
                <a:lnTo>
                  <a:pt x="2625189" y="5727700"/>
                </a:lnTo>
                <a:lnTo>
                  <a:pt x="2644766" y="5765800"/>
                </a:lnTo>
                <a:lnTo>
                  <a:pt x="2665074" y="5803900"/>
                </a:lnTo>
                <a:lnTo>
                  <a:pt x="2686115" y="5842000"/>
                </a:lnTo>
                <a:lnTo>
                  <a:pt x="2707888" y="5892800"/>
                </a:lnTo>
                <a:lnTo>
                  <a:pt x="2730393" y="5930900"/>
                </a:lnTo>
                <a:lnTo>
                  <a:pt x="2753629" y="5969000"/>
                </a:lnTo>
                <a:lnTo>
                  <a:pt x="2777597" y="6019800"/>
                </a:lnTo>
                <a:lnTo>
                  <a:pt x="2802298" y="6070600"/>
                </a:lnTo>
                <a:lnTo>
                  <a:pt x="2827730" y="6108700"/>
                </a:lnTo>
                <a:lnTo>
                  <a:pt x="2853893" y="6159500"/>
                </a:lnTo>
                <a:lnTo>
                  <a:pt x="2880789" y="6210300"/>
                </a:lnTo>
                <a:lnTo>
                  <a:pt x="2908416" y="6261100"/>
                </a:lnTo>
                <a:lnTo>
                  <a:pt x="2936775" y="6311900"/>
                </a:lnTo>
                <a:lnTo>
                  <a:pt x="2965866" y="6362700"/>
                </a:lnTo>
                <a:lnTo>
                  <a:pt x="2995688" y="6426200"/>
                </a:lnTo>
                <a:lnTo>
                  <a:pt x="3026242" y="6477000"/>
                </a:lnTo>
                <a:lnTo>
                  <a:pt x="3057527" y="6527800"/>
                </a:lnTo>
                <a:lnTo>
                  <a:pt x="3089545" y="6591300"/>
                </a:lnTo>
                <a:lnTo>
                  <a:pt x="3122293" y="6654800"/>
                </a:lnTo>
                <a:lnTo>
                  <a:pt x="3155773" y="6705600"/>
                </a:lnTo>
                <a:lnTo>
                  <a:pt x="3189985" y="6769100"/>
                </a:lnTo>
                <a:lnTo>
                  <a:pt x="3224928" y="6832600"/>
                </a:lnTo>
                <a:lnTo>
                  <a:pt x="3260603" y="6896100"/>
                </a:lnTo>
                <a:lnTo>
                  <a:pt x="3305480" y="6972300"/>
                </a:lnTo>
                <a:lnTo>
                  <a:pt x="3349239" y="7048500"/>
                </a:lnTo>
                <a:lnTo>
                  <a:pt x="3391881" y="7124700"/>
                </a:lnTo>
                <a:lnTo>
                  <a:pt x="3433406" y="7188200"/>
                </a:lnTo>
                <a:lnTo>
                  <a:pt x="3473813" y="7251700"/>
                </a:lnTo>
                <a:lnTo>
                  <a:pt x="3513102" y="7327900"/>
                </a:lnTo>
                <a:lnTo>
                  <a:pt x="3551274" y="7378700"/>
                </a:lnTo>
                <a:lnTo>
                  <a:pt x="3588328" y="7442200"/>
                </a:lnTo>
                <a:lnTo>
                  <a:pt x="3624265" y="7505700"/>
                </a:lnTo>
                <a:lnTo>
                  <a:pt x="3659085" y="7556500"/>
                </a:lnTo>
                <a:lnTo>
                  <a:pt x="3692788" y="7607300"/>
                </a:lnTo>
                <a:lnTo>
                  <a:pt x="3725373" y="7658100"/>
                </a:lnTo>
                <a:lnTo>
                  <a:pt x="3756841" y="7708900"/>
                </a:lnTo>
                <a:lnTo>
                  <a:pt x="3787192" y="7747000"/>
                </a:lnTo>
                <a:lnTo>
                  <a:pt x="3816425" y="7797800"/>
                </a:lnTo>
                <a:lnTo>
                  <a:pt x="3844542" y="7835900"/>
                </a:lnTo>
                <a:lnTo>
                  <a:pt x="3871541" y="7874000"/>
                </a:lnTo>
                <a:lnTo>
                  <a:pt x="3897424" y="7899400"/>
                </a:lnTo>
                <a:lnTo>
                  <a:pt x="3922189" y="7937500"/>
                </a:lnTo>
                <a:lnTo>
                  <a:pt x="3945838" y="7962900"/>
                </a:lnTo>
                <a:lnTo>
                  <a:pt x="3968370" y="7988300"/>
                </a:lnTo>
                <a:lnTo>
                  <a:pt x="3989785" y="8013700"/>
                </a:lnTo>
                <a:lnTo>
                  <a:pt x="4010083" y="8039100"/>
                </a:lnTo>
                <a:lnTo>
                  <a:pt x="4029264" y="8064500"/>
                </a:lnTo>
                <a:lnTo>
                  <a:pt x="4047329" y="8077200"/>
                </a:lnTo>
                <a:lnTo>
                  <a:pt x="4064276" y="8089900"/>
                </a:lnTo>
                <a:lnTo>
                  <a:pt x="4080108" y="8102600"/>
                </a:lnTo>
                <a:lnTo>
                  <a:pt x="4094822" y="8115300"/>
                </a:lnTo>
                <a:lnTo>
                  <a:pt x="5499296" y="8115300"/>
                </a:lnTo>
                <a:lnTo>
                  <a:pt x="5562066" y="8077200"/>
                </a:lnTo>
                <a:lnTo>
                  <a:pt x="5603930" y="8013700"/>
                </a:lnTo>
                <a:lnTo>
                  <a:pt x="5617017" y="7962900"/>
                </a:lnTo>
                <a:lnTo>
                  <a:pt x="5624871" y="7912100"/>
                </a:lnTo>
                <a:lnTo>
                  <a:pt x="5627489" y="7848600"/>
                </a:lnTo>
                <a:lnTo>
                  <a:pt x="5625675" y="7823200"/>
                </a:lnTo>
                <a:lnTo>
                  <a:pt x="5611223" y="7772400"/>
                </a:lnTo>
                <a:lnTo>
                  <a:pt x="5560490" y="7683500"/>
                </a:lnTo>
                <a:lnTo>
                  <a:pt x="5522858" y="7632700"/>
                </a:lnTo>
                <a:lnTo>
                  <a:pt x="5485726" y="7581900"/>
                </a:lnTo>
                <a:lnTo>
                  <a:pt x="5449095" y="7531100"/>
                </a:lnTo>
                <a:lnTo>
                  <a:pt x="5412964" y="7480300"/>
                </a:lnTo>
                <a:lnTo>
                  <a:pt x="5377333" y="7429500"/>
                </a:lnTo>
                <a:lnTo>
                  <a:pt x="5342202" y="7378700"/>
                </a:lnTo>
                <a:lnTo>
                  <a:pt x="5307571" y="7327900"/>
                </a:lnTo>
                <a:lnTo>
                  <a:pt x="5273441" y="7289800"/>
                </a:lnTo>
                <a:lnTo>
                  <a:pt x="5239810" y="7239000"/>
                </a:lnTo>
                <a:lnTo>
                  <a:pt x="5206680" y="7188200"/>
                </a:lnTo>
                <a:lnTo>
                  <a:pt x="5174049" y="7150100"/>
                </a:lnTo>
                <a:lnTo>
                  <a:pt x="5141918" y="7099300"/>
                </a:lnTo>
                <a:lnTo>
                  <a:pt x="5110287" y="7061200"/>
                </a:lnTo>
                <a:lnTo>
                  <a:pt x="5079156" y="7023100"/>
                </a:lnTo>
                <a:lnTo>
                  <a:pt x="5048525" y="6972300"/>
                </a:lnTo>
                <a:lnTo>
                  <a:pt x="5018394" y="6934200"/>
                </a:lnTo>
                <a:lnTo>
                  <a:pt x="4988762" y="6896100"/>
                </a:lnTo>
                <a:lnTo>
                  <a:pt x="4959630" y="6858000"/>
                </a:lnTo>
                <a:lnTo>
                  <a:pt x="4930998" y="6819900"/>
                </a:lnTo>
                <a:lnTo>
                  <a:pt x="4902865" y="6781800"/>
                </a:lnTo>
                <a:lnTo>
                  <a:pt x="4875231" y="6743700"/>
                </a:lnTo>
                <a:lnTo>
                  <a:pt x="4848098" y="6705600"/>
                </a:lnTo>
                <a:lnTo>
                  <a:pt x="4821463" y="6680200"/>
                </a:lnTo>
                <a:lnTo>
                  <a:pt x="4795329" y="6642100"/>
                </a:lnTo>
                <a:lnTo>
                  <a:pt x="4769693" y="6604000"/>
                </a:lnTo>
                <a:lnTo>
                  <a:pt x="4744557" y="6578600"/>
                </a:lnTo>
                <a:lnTo>
                  <a:pt x="4719920" y="6540500"/>
                </a:lnTo>
                <a:lnTo>
                  <a:pt x="4695783" y="6515100"/>
                </a:lnTo>
                <a:lnTo>
                  <a:pt x="4672145" y="6489700"/>
                </a:lnTo>
                <a:lnTo>
                  <a:pt x="4649006" y="6451600"/>
                </a:lnTo>
                <a:lnTo>
                  <a:pt x="4626366" y="6426200"/>
                </a:lnTo>
                <a:lnTo>
                  <a:pt x="4604225" y="6400800"/>
                </a:lnTo>
                <a:lnTo>
                  <a:pt x="4582584" y="6375400"/>
                </a:lnTo>
                <a:lnTo>
                  <a:pt x="4559802" y="6337300"/>
                </a:lnTo>
                <a:lnTo>
                  <a:pt x="4536841" y="6299200"/>
                </a:lnTo>
                <a:lnTo>
                  <a:pt x="4513701" y="6273800"/>
                </a:lnTo>
                <a:lnTo>
                  <a:pt x="4490381" y="6235700"/>
                </a:lnTo>
                <a:lnTo>
                  <a:pt x="4466883" y="6197600"/>
                </a:lnTo>
                <a:lnTo>
                  <a:pt x="4443205" y="6159500"/>
                </a:lnTo>
                <a:lnTo>
                  <a:pt x="4419348" y="6121400"/>
                </a:lnTo>
                <a:lnTo>
                  <a:pt x="4395313" y="6083300"/>
                </a:lnTo>
                <a:lnTo>
                  <a:pt x="4371098" y="6045200"/>
                </a:lnTo>
                <a:lnTo>
                  <a:pt x="4346705" y="5994400"/>
                </a:lnTo>
                <a:lnTo>
                  <a:pt x="4322134" y="5956300"/>
                </a:lnTo>
                <a:lnTo>
                  <a:pt x="4297384" y="5918200"/>
                </a:lnTo>
                <a:lnTo>
                  <a:pt x="4272455" y="5880100"/>
                </a:lnTo>
                <a:lnTo>
                  <a:pt x="4247348" y="5829300"/>
                </a:lnTo>
                <a:lnTo>
                  <a:pt x="4222063" y="5791200"/>
                </a:lnTo>
                <a:lnTo>
                  <a:pt x="4196599" y="5740400"/>
                </a:lnTo>
                <a:lnTo>
                  <a:pt x="4170958" y="5689600"/>
                </a:lnTo>
                <a:lnTo>
                  <a:pt x="4145138" y="5651500"/>
                </a:lnTo>
                <a:lnTo>
                  <a:pt x="4119141" y="5600700"/>
                </a:lnTo>
                <a:lnTo>
                  <a:pt x="4092965" y="5549900"/>
                </a:lnTo>
                <a:lnTo>
                  <a:pt x="4066612" y="5499100"/>
                </a:lnTo>
                <a:lnTo>
                  <a:pt x="4040082" y="5448300"/>
                </a:lnTo>
                <a:lnTo>
                  <a:pt x="4013374" y="5397500"/>
                </a:lnTo>
                <a:lnTo>
                  <a:pt x="3986488" y="5346700"/>
                </a:lnTo>
                <a:lnTo>
                  <a:pt x="3959425" y="5295900"/>
                </a:lnTo>
                <a:lnTo>
                  <a:pt x="3932184" y="5245100"/>
                </a:lnTo>
                <a:lnTo>
                  <a:pt x="3904767" y="5194300"/>
                </a:lnTo>
                <a:lnTo>
                  <a:pt x="3877172" y="5143500"/>
                </a:lnTo>
                <a:lnTo>
                  <a:pt x="3849400" y="5080000"/>
                </a:lnTo>
                <a:lnTo>
                  <a:pt x="3807859" y="5003800"/>
                </a:lnTo>
                <a:lnTo>
                  <a:pt x="3768250" y="4927600"/>
                </a:lnTo>
                <a:lnTo>
                  <a:pt x="3730573" y="4851400"/>
                </a:lnTo>
                <a:lnTo>
                  <a:pt x="3694828" y="4775200"/>
                </a:lnTo>
                <a:lnTo>
                  <a:pt x="3661015" y="4699000"/>
                </a:lnTo>
                <a:lnTo>
                  <a:pt x="3629135" y="4635500"/>
                </a:lnTo>
                <a:lnTo>
                  <a:pt x="3605177" y="4584700"/>
                </a:lnTo>
                <a:close/>
              </a:path>
              <a:path w="5628005" h="8115300">
                <a:moveTo>
                  <a:pt x="5059408" y="0"/>
                </a:moveTo>
                <a:lnTo>
                  <a:pt x="4418035" y="0"/>
                </a:lnTo>
                <a:lnTo>
                  <a:pt x="4370002" y="12700"/>
                </a:lnTo>
                <a:lnTo>
                  <a:pt x="4237206" y="12700"/>
                </a:lnTo>
                <a:lnTo>
                  <a:pt x="4218843" y="25400"/>
                </a:lnTo>
                <a:lnTo>
                  <a:pt x="4167347" y="38100"/>
                </a:lnTo>
                <a:lnTo>
                  <a:pt x="4123694" y="63500"/>
                </a:lnTo>
                <a:lnTo>
                  <a:pt x="4087894" y="88900"/>
                </a:lnTo>
                <a:lnTo>
                  <a:pt x="4059959" y="114300"/>
                </a:lnTo>
                <a:lnTo>
                  <a:pt x="4039900" y="152400"/>
                </a:lnTo>
                <a:lnTo>
                  <a:pt x="3462647" y="1701800"/>
                </a:lnTo>
                <a:lnTo>
                  <a:pt x="3412676" y="1828800"/>
                </a:lnTo>
                <a:lnTo>
                  <a:pt x="3387556" y="1879600"/>
                </a:lnTo>
                <a:lnTo>
                  <a:pt x="3362344" y="1943100"/>
                </a:lnTo>
                <a:lnTo>
                  <a:pt x="3311650" y="2044700"/>
                </a:lnTo>
                <a:lnTo>
                  <a:pt x="3286168" y="2108200"/>
                </a:lnTo>
                <a:lnTo>
                  <a:pt x="3234931" y="2209800"/>
                </a:lnTo>
                <a:lnTo>
                  <a:pt x="3183334" y="2311400"/>
                </a:lnTo>
                <a:lnTo>
                  <a:pt x="3157400" y="2349500"/>
                </a:lnTo>
                <a:lnTo>
                  <a:pt x="3105261" y="2451100"/>
                </a:lnTo>
                <a:lnTo>
                  <a:pt x="3079056" y="2489200"/>
                </a:lnTo>
                <a:lnTo>
                  <a:pt x="3052761" y="2540000"/>
                </a:lnTo>
                <a:lnTo>
                  <a:pt x="2973334" y="2654300"/>
                </a:lnTo>
                <a:lnTo>
                  <a:pt x="2866171" y="2806700"/>
                </a:lnTo>
                <a:lnTo>
                  <a:pt x="2839155" y="2832100"/>
                </a:lnTo>
                <a:lnTo>
                  <a:pt x="2812049" y="2870200"/>
                </a:lnTo>
                <a:lnTo>
                  <a:pt x="2784852" y="2895600"/>
                </a:lnTo>
                <a:lnTo>
                  <a:pt x="2757566" y="2933700"/>
                </a:lnTo>
                <a:lnTo>
                  <a:pt x="2619786" y="3060700"/>
                </a:lnTo>
                <a:lnTo>
                  <a:pt x="2589607" y="3086100"/>
                </a:lnTo>
                <a:lnTo>
                  <a:pt x="2558448" y="3098800"/>
                </a:lnTo>
                <a:lnTo>
                  <a:pt x="2526308" y="3124200"/>
                </a:lnTo>
                <a:lnTo>
                  <a:pt x="2493189" y="3149600"/>
                </a:lnTo>
                <a:lnTo>
                  <a:pt x="2459088" y="3175000"/>
                </a:lnTo>
                <a:lnTo>
                  <a:pt x="2424007" y="3187700"/>
                </a:lnTo>
                <a:lnTo>
                  <a:pt x="2387946" y="3213100"/>
                </a:lnTo>
                <a:lnTo>
                  <a:pt x="2350905" y="3225800"/>
                </a:lnTo>
                <a:lnTo>
                  <a:pt x="2312883" y="3251200"/>
                </a:lnTo>
                <a:lnTo>
                  <a:pt x="2273881" y="3263900"/>
                </a:lnTo>
                <a:lnTo>
                  <a:pt x="2192936" y="3289300"/>
                </a:lnTo>
                <a:lnTo>
                  <a:pt x="2150993" y="3314700"/>
                </a:lnTo>
                <a:lnTo>
                  <a:pt x="2108070" y="3327400"/>
                </a:lnTo>
                <a:lnTo>
                  <a:pt x="1973418" y="3365500"/>
                </a:lnTo>
                <a:lnTo>
                  <a:pt x="1829944" y="3403600"/>
                </a:lnTo>
                <a:lnTo>
                  <a:pt x="1780158" y="3403600"/>
                </a:lnTo>
                <a:lnTo>
                  <a:pt x="1677647" y="3429000"/>
                </a:lnTo>
                <a:lnTo>
                  <a:pt x="1624921" y="3429000"/>
                </a:lnTo>
                <a:lnTo>
                  <a:pt x="1571215" y="3441700"/>
                </a:lnTo>
                <a:lnTo>
                  <a:pt x="1516528" y="3441700"/>
                </a:lnTo>
                <a:lnTo>
                  <a:pt x="1460862" y="3454400"/>
                </a:lnTo>
                <a:lnTo>
                  <a:pt x="1404215" y="3454400"/>
                </a:lnTo>
                <a:lnTo>
                  <a:pt x="1346588" y="3467100"/>
                </a:lnTo>
                <a:lnTo>
                  <a:pt x="1106278" y="3467100"/>
                </a:lnTo>
                <a:lnTo>
                  <a:pt x="1043750" y="3479800"/>
                </a:lnTo>
                <a:lnTo>
                  <a:pt x="3870405" y="3479800"/>
                </a:lnTo>
                <a:lnTo>
                  <a:pt x="3906144" y="3441700"/>
                </a:lnTo>
                <a:lnTo>
                  <a:pt x="3941251" y="3403600"/>
                </a:lnTo>
                <a:lnTo>
                  <a:pt x="3975727" y="3365500"/>
                </a:lnTo>
                <a:lnTo>
                  <a:pt x="4009572" y="3327400"/>
                </a:lnTo>
                <a:lnTo>
                  <a:pt x="4042786" y="3289300"/>
                </a:lnTo>
                <a:lnTo>
                  <a:pt x="4075369" y="3251200"/>
                </a:lnTo>
                <a:lnTo>
                  <a:pt x="4107320" y="3213100"/>
                </a:lnTo>
                <a:lnTo>
                  <a:pt x="4138640" y="3175000"/>
                </a:lnTo>
                <a:lnTo>
                  <a:pt x="4169328" y="3136900"/>
                </a:lnTo>
                <a:lnTo>
                  <a:pt x="4199385" y="3098800"/>
                </a:lnTo>
                <a:lnTo>
                  <a:pt x="4228810" y="3048000"/>
                </a:lnTo>
                <a:lnTo>
                  <a:pt x="4257604" y="3009900"/>
                </a:lnTo>
                <a:lnTo>
                  <a:pt x="4285766" y="2971800"/>
                </a:lnTo>
                <a:lnTo>
                  <a:pt x="4313296" y="2933700"/>
                </a:lnTo>
                <a:lnTo>
                  <a:pt x="4340195" y="2895600"/>
                </a:lnTo>
                <a:lnTo>
                  <a:pt x="4366462" y="2857500"/>
                </a:lnTo>
                <a:lnTo>
                  <a:pt x="4392096" y="2819400"/>
                </a:lnTo>
                <a:lnTo>
                  <a:pt x="4418790" y="2781300"/>
                </a:lnTo>
                <a:lnTo>
                  <a:pt x="4445215" y="2743200"/>
                </a:lnTo>
                <a:lnTo>
                  <a:pt x="4471371" y="2705100"/>
                </a:lnTo>
                <a:lnTo>
                  <a:pt x="4497257" y="2654300"/>
                </a:lnTo>
                <a:lnTo>
                  <a:pt x="4522873" y="2616200"/>
                </a:lnTo>
                <a:lnTo>
                  <a:pt x="4548221" y="2578100"/>
                </a:lnTo>
                <a:lnTo>
                  <a:pt x="4573299" y="2540000"/>
                </a:lnTo>
                <a:lnTo>
                  <a:pt x="4598107" y="2489200"/>
                </a:lnTo>
                <a:lnTo>
                  <a:pt x="4622647" y="2451100"/>
                </a:lnTo>
                <a:lnTo>
                  <a:pt x="4646916" y="2400300"/>
                </a:lnTo>
                <a:lnTo>
                  <a:pt x="4670917" y="2362200"/>
                </a:lnTo>
                <a:lnTo>
                  <a:pt x="4694647" y="2324100"/>
                </a:lnTo>
                <a:lnTo>
                  <a:pt x="4718108" y="2273300"/>
                </a:lnTo>
                <a:lnTo>
                  <a:pt x="4741300" y="2235200"/>
                </a:lnTo>
                <a:lnTo>
                  <a:pt x="4764222" y="2184400"/>
                </a:lnTo>
                <a:lnTo>
                  <a:pt x="4786874" y="2133600"/>
                </a:lnTo>
                <a:lnTo>
                  <a:pt x="4809257" y="2095500"/>
                </a:lnTo>
                <a:lnTo>
                  <a:pt x="4831370" y="2044700"/>
                </a:lnTo>
                <a:lnTo>
                  <a:pt x="4853214" y="2006600"/>
                </a:lnTo>
                <a:lnTo>
                  <a:pt x="4874787" y="1955800"/>
                </a:lnTo>
                <a:lnTo>
                  <a:pt x="4896091" y="1905000"/>
                </a:lnTo>
                <a:lnTo>
                  <a:pt x="4917126" y="1866900"/>
                </a:lnTo>
                <a:lnTo>
                  <a:pt x="4937890" y="1816100"/>
                </a:lnTo>
                <a:lnTo>
                  <a:pt x="4958384" y="1765300"/>
                </a:lnTo>
                <a:lnTo>
                  <a:pt x="4978609" y="1714500"/>
                </a:lnTo>
                <a:lnTo>
                  <a:pt x="4998564" y="1663700"/>
                </a:lnTo>
                <a:lnTo>
                  <a:pt x="5018249" y="1625600"/>
                </a:lnTo>
                <a:lnTo>
                  <a:pt x="5037664" y="1574800"/>
                </a:lnTo>
                <a:lnTo>
                  <a:pt x="5056809" y="1524000"/>
                </a:lnTo>
                <a:lnTo>
                  <a:pt x="5075684" y="1473200"/>
                </a:lnTo>
                <a:lnTo>
                  <a:pt x="5094289" y="1422400"/>
                </a:lnTo>
                <a:lnTo>
                  <a:pt x="5112624" y="1371600"/>
                </a:lnTo>
                <a:lnTo>
                  <a:pt x="5130689" y="1320800"/>
                </a:lnTo>
                <a:lnTo>
                  <a:pt x="5148484" y="1270000"/>
                </a:lnTo>
                <a:lnTo>
                  <a:pt x="5166009" y="1219200"/>
                </a:lnTo>
                <a:lnTo>
                  <a:pt x="5183264" y="1168400"/>
                </a:lnTo>
                <a:lnTo>
                  <a:pt x="5200248" y="1117600"/>
                </a:lnTo>
                <a:lnTo>
                  <a:pt x="5227465" y="1028700"/>
                </a:lnTo>
                <a:lnTo>
                  <a:pt x="5253210" y="952500"/>
                </a:lnTo>
                <a:lnTo>
                  <a:pt x="5277486" y="863600"/>
                </a:lnTo>
                <a:lnTo>
                  <a:pt x="5300291" y="800100"/>
                </a:lnTo>
                <a:lnTo>
                  <a:pt x="5321626" y="723900"/>
                </a:lnTo>
                <a:lnTo>
                  <a:pt x="5341490" y="660400"/>
                </a:lnTo>
                <a:lnTo>
                  <a:pt x="5359883" y="596900"/>
                </a:lnTo>
                <a:lnTo>
                  <a:pt x="5376805" y="546100"/>
                </a:lnTo>
                <a:lnTo>
                  <a:pt x="5392256" y="495300"/>
                </a:lnTo>
                <a:lnTo>
                  <a:pt x="5406236" y="444500"/>
                </a:lnTo>
                <a:lnTo>
                  <a:pt x="5418746" y="393700"/>
                </a:lnTo>
                <a:lnTo>
                  <a:pt x="5429783" y="355600"/>
                </a:lnTo>
                <a:lnTo>
                  <a:pt x="5439350" y="317500"/>
                </a:lnTo>
                <a:lnTo>
                  <a:pt x="5447445" y="279400"/>
                </a:lnTo>
                <a:lnTo>
                  <a:pt x="5454068" y="254000"/>
                </a:lnTo>
                <a:lnTo>
                  <a:pt x="5459219" y="228600"/>
                </a:lnTo>
                <a:lnTo>
                  <a:pt x="5462899" y="203200"/>
                </a:lnTo>
                <a:lnTo>
                  <a:pt x="5465107" y="190500"/>
                </a:lnTo>
                <a:lnTo>
                  <a:pt x="5465843" y="177800"/>
                </a:lnTo>
                <a:lnTo>
                  <a:pt x="5463021" y="152400"/>
                </a:lnTo>
                <a:lnTo>
                  <a:pt x="5454552" y="139700"/>
                </a:lnTo>
                <a:lnTo>
                  <a:pt x="5440439" y="114300"/>
                </a:lnTo>
                <a:lnTo>
                  <a:pt x="5420680" y="101600"/>
                </a:lnTo>
                <a:lnTo>
                  <a:pt x="5395277" y="76200"/>
                </a:lnTo>
                <a:lnTo>
                  <a:pt x="5364229" y="63500"/>
                </a:lnTo>
                <a:lnTo>
                  <a:pt x="5327536" y="50800"/>
                </a:lnTo>
                <a:lnTo>
                  <a:pt x="5285198" y="38100"/>
                </a:lnTo>
                <a:lnTo>
                  <a:pt x="5237217" y="25400"/>
                </a:lnTo>
                <a:lnTo>
                  <a:pt x="5183591" y="25400"/>
                </a:lnTo>
                <a:lnTo>
                  <a:pt x="5124321" y="12700"/>
                </a:lnTo>
                <a:lnTo>
                  <a:pt x="5059408" y="0"/>
                </a:lnTo>
                <a:close/>
              </a:path>
            </a:pathLst>
          </a:custGeom>
          <a:solidFill>
            <a:srgbClr val="249E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29031" y="2425700"/>
            <a:ext cx="5952490" cy="5803900"/>
          </a:xfrm>
          <a:custGeom>
            <a:avLst/>
            <a:gdLst/>
            <a:ahLst/>
            <a:cxnLst/>
            <a:rect l="l" t="t" r="r" b="b"/>
            <a:pathLst>
              <a:path w="5952490" h="5803900">
                <a:moveTo>
                  <a:pt x="3205515" y="38100"/>
                </a:moveTo>
                <a:lnTo>
                  <a:pt x="2231914" y="38100"/>
                </a:lnTo>
                <a:lnTo>
                  <a:pt x="2133058" y="63500"/>
                </a:lnTo>
                <a:lnTo>
                  <a:pt x="2084319" y="63500"/>
                </a:lnTo>
                <a:lnTo>
                  <a:pt x="1847497" y="127000"/>
                </a:lnTo>
                <a:lnTo>
                  <a:pt x="1801509" y="152400"/>
                </a:lnTo>
                <a:lnTo>
                  <a:pt x="1710907" y="177800"/>
                </a:lnTo>
                <a:lnTo>
                  <a:pt x="1666295" y="203200"/>
                </a:lnTo>
                <a:lnTo>
                  <a:pt x="1622140" y="215900"/>
                </a:lnTo>
                <a:lnTo>
                  <a:pt x="1578445" y="241300"/>
                </a:lnTo>
                <a:lnTo>
                  <a:pt x="1535208" y="254000"/>
                </a:lnTo>
                <a:lnTo>
                  <a:pt x="1450109" y="304800"/>
                </a:lnTo>
                <a:lnTo>
                  <a:pt x="1408248" y="317500"/>
                </a:lnTo>
                <a:lnTo>
                  <a:pt x="1325901" y="368300"/>
                </a:lnTo>
                <a:lnTo>
                  <a:pt x="1245389" y="419100"/>
                </a:lnTo>
                <a:lnTo>
                  <a:pt x="1166711" y="469900"/>
                </a:lnTo>
                <a:lnTo>
                  <a:pt x="1128060" y="508000"/>
                </a:lnTo>
                <a:lnTo>
                  <a:pt x="1052134" y="558800"/>
                </a:lnTo>
                <a:lnTo>
                  <a:pt x="1014859" y="596900"/>
                </a:lnTo>
                <a:lnTo>
                  <a:pt x="978043" y="622300"/>
                </a:lnTo>
                <a:lnTo>
                  <a:pt x="941685" y="660400"/>
                </a:lnTo>
                <a:lnTo>
                  <a:pt x="905786" y="698500"/>
                </a:lnTo>
                <a:lnTo>
                  <a:pt x="870346" y="723900"/>
                </a:lnTo>
                <a:lnTo>
                  <a:pt x="835364" y="762000"/>
                </a:lnTo>
                <a:lnTo>
                  <a:pt x="800841" y="800100"/>
                </a:lnTo>
                <a:lnTo>
                  <a:pt x="766776" y="838200"/>
                </a:lnTo>
                <a:lnTo>
                  <a:pt x="733171" y="876300"/>
                </a:lnTo>
                <a:lnTo>
                  <a:pt x="701638" y="901700"/>
                </a:lnTo>
                <a:lnTo>
                  <a:pt x="670799" y="939800"/>
                </a:lnTo>
                <a:lnTo>
                  <a:pt x="640653" y="977900"/>
                </a:lnTo>
                <a:lnTo>
                  <a:pt x="611200" y="1016000"/>
                </a:lnTo>
                <a:lnTo>
                  <a:pt x="582440" y="1054100"/>
                </a:lnTo>
                <a:lnTo>
                  <a:pt x="554373" y="1092200"/>
                </a:lnTo>
                <a:lnTo>
                  <a:pt x="527000" y="1130300"/>
                </a:lnTo>
                <a:lnTo>
                  <a:pt x="500319" y="1181100"/>
                </a:lnTo>
                <a:lnTo>
                  <a:pt x="474332" y="1219200"/>
                </a:lnTo>
                <a:lnTo>
                  <a:pt x="449038" y="1257300"/>
                </a:lnTo>
                <a:lnTo>
                  <a:pt x="424436" y="1295400"/>
                </a:lnTo>
                <a:lnTo>
                  <a:pt x="400528" y="1333500"/>
                </a:lnTo>
                <a:lnTo>
                  <a:pt x="377313" y="1384300"/>
                </a:lnTo>
                <a:lnTo>
                  <a:pt x="354791" y="1422400"/>
                </a:lnTo>
                <a:lnTo>
                  <a:pt x="332962" y="1460500"/>
                </a:lnTo>
                <a:lnTo>
                  <a:pt x="311827" y="1511300"/>
                </a:lnTo>
                <a:lnTo>
                  <a:pt x="291384" y="1549400"/>
                </a:lnTo>
                <a:lnTo>
                  <a:pt x="271634" y="1600200"/>
                </a:lnTo>
                <a:lnTo>
                  <a:pt x="252577" y="1638300"/>
                </a:lnTo>
                <a:lnTo>
                  <a:pt x="234214" y="1689100"/>
                </a:lnTo>
                <a:lnTo>
                  <a:pt x="216543" y="1727200"/>
                </a:lnTo>
                <a:lnTo>
                  <a:pt x="199566" y="1778000"/>
                </a:lnTo>
                <a:lnTo>
                  <a:pt x="183281" y="1816100"/>
                </a:lnTo>
                <a:lnTo>
                  <a:pt x="167690" y="1866900"/>
                </a:lnTo>
                <a:lnTo>
                  <a:pt x="152791" y="1917700"/>
                </a:lnTo>
                <a:lnTo>
                  <a:pt x="138586" y="1955800"/>
                </a:lnTo>
                <a:lnTo>
                  <a:pt x="125073" y="2006600"/>
                </a:lnTo>
                <a:lnTo>
                  <a:pt x="112254" y="2057400"/>
                </a:lnTo>
                <a:lnTo>
                  <a:pt x="100127" y="2108200"/>
                </a:lnTo>
                <a:lnTo>
                  <a:pt x="88694" y="2146300"/>
                </a:lnTo>
                <a:lnTo>
                  <a:pt x="77953" y="2197100"/>
                </a:lnTo>
                <a:lnTo>
                  <a:pt x="67906" y="2247900"/>
                </a:lnTo>
                <a:lnTo>
                  <a:pt x="58551" y="2298700"/>
                </a:lnTo>
                <a:lnTo>
                  <a:pt x="49889" y="2349500"/>
                </a:lnTo>
                <a:lnTo>
                  <a:pt x="41921" y="2400300"/>
                </a:lnTo>
                <a:lnTo>
                  <a:pt x="34645" y="2451100"/>
                </a:lnTo>
                <a:lnTo>
                  <a:pt x="28062" y="2501900"/>
                </a:lnTo>
                <a:lnTo>
                  <a:pt x="22173" y="2552700"/>
                </a:lnTo>
                <a:lnTo>
                  <a:pt x="16976" y="2616200"/>
                </a:lnTo>
                <a:lnTo>
                  <a:pt x="12472" y="2667000"/>
                </a:lnTo>
                <a:lnTo>
                  <a:pt x="8661" y="2717800"/>
                </a:lnTo>
                <a:lnTo>
                  <a:pt x="5543" y="2768600"/>
                </a:lnTo>
                <a:lnTo>
                  <a:pt x="3118" y="2819400"/>
                </a:lnTo>
                <a:lnTo>
                  <a:pt x="1385" y="2882900"/>
                </a:lnTo>
                <a:lnTo>
                  <a:pt x="346" y="2933700"/>
                </a:lnTo>
                <a:lnTo>
                  <a:pt x="0" y="2984500"/>
                </a:lnTo>
                <a:lnTo>
                  <a:pt x="375" y="3035300"/>
                </a:lnTo>
                <a:lnTo>
                  <a:pt x="1502" y="3098800"/>
                </a:lnTo>
                <a:lnTo>
                  <a:pt x="3381" y="3149600"/>
                </a:lnTo>
                <a:lnTo>
                  <a:pt x="6011" y="3200400"/>
                </a:lnTo>
                <a:lnTo>
                  <a:pt x="9392" y="3238500"/>
                </a:lnTo>
                <a:lnTo>
                  <a:pt x="13524" y="3289300"/>
                </a:lnTo>
                <a:lnTo>
                  <a:pt x="18408" y="3340100"/>
                </a:lnTo>
                <a:lnTo>
                  <a:pt x="24044" y="3390900"/>
                </a:lnTo>
                <a:lnTo>
                  <a:pt x="30431" y="3441700"/>
                </a:lnTo>
                <a:lnTo>
                  <a:pt x="37569" y="3492500"/>
                </a:lnTo>
                <a:lnTo>
                  <a:pt x="45459" y="3543300"/>
                </a:lnTo>
                <a:lnTo>
                  <a:pt x="54100" y="3594100"/>
                </a:lnTo>
                <a:lnTo>
                  <a:pt x="63492" y="3632200"/>
                </a:lnTo>
                <a:lnTo>
                  <a:pt x="73637" y="3683000"/>
                </a:lnTo>
                <a:lnTo>
                  <a:pt x="84532" y="3733800"/>
                </a:lnTo>
                <a:lnTo>
                  <a:pt x="96179" y="3784600"/>
                </a:lnTo>
                <a:lnTo>
                  <a:pt x="108577" y="3822700"/>
                </a:lnTo>
                <a:lnTo>
                  <a:pt x="121727" y="3873500"/>
                </a:lnTo>
                <a:lnTo>
                  <a:pt x="135628" y="3924300"/>
                </a:lnTo>
                <a:lnTo>
                  <a:pt x="150281" y="3962400"/>
                </a:lnTo>
                <a:lnTo>
                  <a:pt x="165686" y="4013200"/>
                </a:lnTo>
                <a:lnTo>
                  <a:pt x="181841" y="4051300"/>
                </a:lnTo>
                <a:lnTo>
                  <a:pt x="198749" y="4102100"/>
                </a:lnTo>
                <a:lnTo>
                  <a:pt x="216407" y="4140200"/>
                </a:lnTo>
                <a:lnTo>
                  <a:pt x="234818" y="4191000"/>
                </a:lnTo>
                <a:lnTo>
                  <a:pt x="253979" y="4229100"/>
                </a:lnTo>
                <a:lnTo>
                  <a:pt x="273893" y="4279900"/>
                </a:lnTo>
                <a:lnTo>
                  <a:pt x="294557" y="4318000"/>
                </a:lnTo>
                <a:lnTo>
                  <a:pt x="315974" y="4368800"/>
                </a:lnTo>
                <a:lnTo>
                  <a:pt x="338141" y="4406900"/>
                </a:lnTo>
                <a:lnTo>
                  <a:pt x="361061" y="4457700"/>
                </a:lnTo>
                <a:lnTo>
                  <a:pt x="384732" y="4495800"/>
                </a:lnTo>
                <a:lnTo>
                  <a:pt x="409154" y="4533900"/>
                </a:lnTo>
                <a:lnTo>
                  <a:pt x="434328" y="4584700"/>
                </a:lnTo>
                <a:lnTo>
                  <a:pt x="460254" y="4622800"/>
                </a:lnTo>
                <a:lnTo>
                  <a:pt x="486931" y="4660900"/>
                </a:lnTo>
                <a:lnTo>
                  <a:pt x="514360" y="4699000"/>
                </a:lnTo>
                <a:lnTo>
                  <a:pt x="542540" y="4737100"/>
                </a:lnTo>
                <a:lnTo>
                  <a:pt x="571472" y="4787900"/>
                </a:lnTo>
                <a:lnTo>
                  <a:pt x="601155" y="4826000"/>
                </a:lnTo>
                <a:lnTo>
                  <a:pt x="631590" y="4864100"/>
                </a:lnTo>
                <a:lnTo>
                  <a:pt x="662777" y="4902200"/>
                </a:lnTo>
                <a:lnTo>
                  <a:pt x="694715" y="4940300"/>
                </a:lnTo>
                <a:lnTo>
                  <a:pt x="727405" y="4978400"/>
                </a:lnTo>
                <a:lnTo>
                  <a:pt x="762479" y="5016500"/>
                </a:lnTo>
                <a:lnTo>
                  <a:pt x="797918" y="5067300"/>
                </a:lnTo>
                <a:lnTo>
                  <a:pt x="833722" y="5105400"/>
                </a:lnTo>
                <a:lnTo>
                  <a:pt x="869889" y="5130800"/>
                </a:lnTo>
                <a:lnTo>
                  <a:pt x="906421" y="5168900"/>
                </a:lnTo>
                <a:lnTo>
                  <a:pt x="943317" y="5207000"/>
                </a:lnTo>
                <a:lnTo>
                  <a:pt x="1018201" y="5283200"/>
                </a:lnTo>
                <a:lnTo>
                  <a:pt x="1056189" y="5308600"/>
                </a:lnTo>
                <a:lnTo>
                  <a:pt x="1094541" y="5346700"/>
                </a:lnTo>
                <a:lnTo>
                  <a:pt x="1172338" y="5397500"/>
                </a:lnTo>
                <a:lnTo>
                  <a:pt x="1211783" y="5435600"/>
                </a:lnTo>
                <a:lnTo>
                  <a:pt x="1251592" y="5461000"/>
                </a:lnTo>
                <a:lnTo>
                  <a:pt x="1373202" y="5537200"/>
                </a:lnTo>
                <a:lnTo>
                  <a:pt x="1498089" y="5613400"/>
                </a:lnTo>
                <a:lnTo>
                  <a:pt x="1540446" y="5626100"/>
                </a:lnTo>
                <a:lnTo>
                  <a:pt x="1626252" y="5676900"/>
                </a:lnTo>
                <a:lnTo>
                  <a:pt x="1669701" y="5689600"/>
                </a:lnTo>
                <a:lnTo>
                  <a:pt x="1713514" y="5715000"/>
                </a:lnTo>
                <a:lnTo>
                  <a:pt x="1847136" y="5753100"/>
                </a:lnTo>
                <a:lnTo>
                  <a:pt x="1892405" y="5778500"/>
                </a:lnTo>
                <a:lnTo>
                  <a:pt x="1984034" y="5803900"/>
                </a:lnTo>
                <a:lnTo>
                  <a:pt x="3143171" y="5803900"/>
                </a:lnTo>
                <a:lnTo>
                  <a:pt x="3191180" y="5778500"/>
                </a:lnTo>
                <a:lnTo>
                  <a:pt x="3287196" y="5753100"/>
                </a:lnTo>
                <a:lnTo>
                  <a:pt x="3335203" y="5727700"/>
                </a:lnTo>
                <a:lnTo>
                  <a:pt x="3383209" y="5715000"/>
                </a:lnTo>
                <a:lnTo>
                  <a:pt x="3479219" y="5664200"/>
                </a:lnTo>
                <a:lnTo>
                  <a:pt x="3527221" y="5651500"/>
                </a:lnTo>
                <a:lnTo>
                  <a:pt x="3606549" y="5600700"/>
                </a:lnTo>
                <a:lnTo>
                  <a:pt x="3646828" y="5588000"/>
                </a:lnTo>
                <a:lnTo>
                  <a:pt x="3770133" y="5511800"/>
                </a:lnTo>
                <a:lnTo>
                  <a:pt x="3812058" y="5486400"/>
                </a:lnTo>
                <a:lnTo>
                  <a:pt x="3854393" y="5448300"/>
                </a:lnTo>
                <a:lnTo>
                  <a:pt x="3940299" y="5397500"/>
                </a:lnTo>
                <a:lnTo>
                  <a:pt x="3983869" y="5359400"/>
                </a:lnTo>
                <a:lnTo>
                  <a:pt x="4027852" y="5334000"/>
                </a:lnTo>
                <a:lnTo>
                  <a:pt x="4117053" y="5257800"/>
                </a:lnTo>
                <a:lnTo>
                  <a:pt x="4162272" y="5219700"/>
                </a:lnTo>
                <a:lnTo>
                  <a:pt x="4227755" y="5168900"/>
                </a:lnTo>
                <a:lnTo>
                  <a:pt x="4285661" y="5130800"/>
                </a:lnTo>
                <a:lnTo>
                  <a:pt x="4335991" y="5092700"/>
                </a:lnTo>
                <a:lnTo>
                  <a:pt x="4378745" y="5054600"/>
                </a:lnTo>
                <a:lnTo>
                  <a:pt x="4413922" y="5029200"/>
                </a:lnTo>
                <a:lnTo>
                  <a:pt x="4441523" y="5016500"/>
                </a:lnTo>
                <a:lnTo>
                  <a:pt x="4461547" y="5003800"/>
                </a:lnTo>
                <a:lnTo>
                  <a:pt x="5826094" y="5003800"/>
                </a:lnTo>
                <a:lnTo>
                  <a:pt x="5821735" y="4927600"/>
                </a:lnTo>
                <a:lnTo>
                  <a:pt x="5807542" y="4673600"/>
                </a:lnTo>
                <a:lnTo>
                  <a:pt x="2870099" y="4673600"/>
                </a:lnTo>
                <a:lnTo>
                  <a:pt x="2819730" y="4660900"/>
                </a:lnTo>
                <a:lnTo>
                  <a:pt x="2720893" y="4660900"/>
                </a:lnTo>
                <a:lnTo>
                  <a:pt x="2672425" y="4648200"/>
                </a:lnTo>
                <a:lnTo>
                  <a:pt x="2624590" y="4648200"/>
                </a:lnTo>
                <a:lnTo>
                  <a:pt x="2394926" y="4584700"/>
                </a:lnTo>
                <a:lnTo>
                  <a:pt x="2350894" y="4559300"/>
                </a:lnTo>
                <a:lnTo>
                  <a:pt x="2307497" y="4546600"/>
                </a:lnTo>
                <a:lnTo>
                  <a:pt x="2264734" y="4521200"/>
                </a:lnTo>
                <a:lnTo>
                  <a:pt x="2222604" y="4508500"/>
                </a:lnTo>
                <a:lnTo>
                  <a:pt x="2140248" y="4457700"/>
                </a:lnTo>
                <a:lnTo>
                  <a:pt x="2100021" y="4432300"/>
                </a:lnTo>
                <a:lnTo>
                  <a:pt x="2060428" y="4406900"/>
                </a:lnTo>
                <a:lnTo>
                  <a:pt x="2021469" y="4381500"/>
                </a:lnTo>
                <a:lnTo>
                  <a:pt x="1983145" y="4343400"/>
                </a:lnTo>
                <a:lnTo>
                  <a:pt x="1945454" y="4318000"/>
                </a:lnTo>
                <a:lnTo>
                  <a:pt x="1908399" y="4279900"/>
                </a:lnTo>
                <a:lnTo>
                  <a:pt x="1871977" y="4241800"/>
                </a:lnTo>
                <a:lnTo>
                  <a:pt x="1836190" y="4203700"/>
                </a:lnTo>
                <a:lnTo>
                  <a:pt x="1801037" y="4178300"/>
                </a:lnTo>
                <a:lnTo>
                  <a:pt x="1766519" y="4127500"/>
                </a:lnTo>
                <a:lnTo>
                  <a:pt x="1734191" y="4089400"/>
                </a:lnTo>
                <a:lnTo>
                  <a:pt x="1703084" y="4051300"/>
                </a:lnTo>
                <a:lnTo>
                  <a:pt x="1673198" y="4013200"/>
                </a:lnTo>
                <a:lnTo>
                  <a:pt x="1644532" y="3975100"/>
                </a:lnTo>
                <a:lnTo>
                  <a:pt x="1617087" y="3937000"/>
                </a:lnTo>
                <a:lnTo>
                  <a:pt x="1590863" y="3898900"/>
                </a:lnTo>
                <a:lnTo>
                  <a:pt x="1565859" y="3848100"/>
                </a:lnTo>
                <a:lnTo>
                  <a:pt x="1542075" y="3810000"/>
                </a:lnTo>
                <a:lnTo>
                  <a:pt x="1519512" y="3771900"/>
                </a:lnTo>
                <a:lnTo>
                  <a:pt x="1498169" y="3721100"/>
                </a:lnTo>
                <a:lnTo>
                  <a:pt x="1478046" y="3683000"/>
                </a:lnTo>
                <a:lnTo>
                  <a:pt x="1459144" y="3644900"/>
                </a:lnTo>
                <a:lnTo>
                  <a:pt x="1441461" y="3594100"/>
                </a:lnTo>
                <a:lnTo>
                  <a:pt x="1424998" y="3556000"/>
                </a:lnTo>
                <a:lnTo>
                  <a:pt x="1409755" y="3505200"/>
                </a:lnTo>
                <a:lnTo>
                  <a:pt x="1395732" y="3454400"/>
                </a:lnTo>
                <a:lnTo>
                  <a:pt x="1382929" y="3416300"/>
                </a:lnTo>
                <a:lnTo>
                  <a:pt x="1371346" y="3365500"/>
                </a:lnTo>
                <a:lnTo>
                  <a:pt x="1360982" y="3314700"/>
                </a:lnTo>
                <a:lnTo>
                  <a:pt x="1351837" y="3276600"/>
                </a:lnTo>
                <a:lnTo>
                  <a:pt x="1343912" y="3225800"/>
                </a:lnTo>
                <a:lnTo>
                  <a:pt x="1337207" y="3175000"/>
                </a:lnTo>
                <a:lnTo>
                  <a:pt x="1331721" y="3124200"/>
                </a:lnTo>
                <a:lnTo>
                  <a:pt x="1327454" y="3073400"/>
                </a:lnTo>
                <a:lnTo>
                  <a:pt x="1324406" y="3022600"/>
                </a:lnTo>
                <a:lnTo>
                  <a:pt x="1322577" y="2971800"/>
                </a:lnTo>
                <a:lnTo>
                  <a:pt x="1321968" y="2921000"/>
                </a:lnTo>
                <a:lnTo>
                  <a:pt x="1322577" y="2870200"/>
                </a:lnTo>
                <a:lnTo>
                  <a:pt x="1324406" y="2819400"/>
                </a:lnTo>
                <a:lnTo>
                  <a:pt x="1327454" y="2768600"/>
                </a:lnTo>
                <a:lnTo>
                  <a:pt x="1331721" y="2717800"/>
                </a:lnTo>
                <a:lnTo>
                  <a:pt x="1337207" y="2667000"/>
                </a:lnTo>
                <a:lnTo>
                  <a:pt x="1343912" y="2616200"/>
                </a:lnTo>
                <a:lnTo>
                  <a:pt x="1351837" y="2565400"/>
                </a:lnTo>
                <a:lnTo>
                  <a:pt x="1360982" y="2514600"/>
                </a:lnTo>
                <a:lnTo>
                  <a:pt x="1371346" y="2476500"/>
                </a:lnTo>
                <a:lnTo>
                  <a:pt x="1382929" y="2425700"/>
                </a:lnTo>
                <a:lnTo>
                  <a:pt x="1395732" y="2374900"/>
                </a:lnTo>
                <a:lnTo>
                  <a:pt x="1409755" y="2336800"/>
                </a:lnTo>
                <a:lnTo>
                  <a:pt x="1424998" y="2286000"/>
                </a:lnTo>
                <a:lnTo>
                  <a:pt x="1441461" y="2235200"/>
                </a:lnTo>
                <a:lnTo>
                  <a:pt x="1459144" y="2197100"/>
                </a:lnTo>
                <a:lnTo>
                  <a:pt x="1478046" y="2146300"/>
                </a:lnTo>
                <a:lnTo>
                  <a:pt x="1498169" y="2108200"/>
                </a:lnTo>
                <a:lnTo>
                  <a:pt x="1519512" y="2070100"/>
                </a:lnTo>
                <a:lnTo>
                  <a:pt x="1542075" y="2019300"/>
                </a:lnTo>
                <a:lnTo>
                  <a:pt x="1565859" y="1981200"/>
                </a:lnTo>
                <a:lnTo>
                  <a:pt x="1590863" y="1943100"/>
                </a:lnTo>
                <a:lnTo>
                  <a:pt x="1617087" y="1892300"/>
                </a:lnTo>
                <a:lnTo>
                  <a:pt x="1644532" y="1854200"/>
                </a:lnTo>
                <a:lnTo>
                  <a:pt x="1673198" y="1816100"/>
                </a:lnTo>
                <a:lnTo>
                  <a:pt x="1703084" y="1778000"/>
                </a:lnTo>
                <a:lnTo>
                  <a:pt x="1734191" y="1739900"/>
                </a:lnTo>
                <a:lnTo>
                  <a:pt x="1766519" y="1701800"/>
                </a:lnTo>
                <a:lnTo>
                  <a:pt x="1801037" y="1663700"/>
                </a:lnTo>
                <a:lnTo>
                  <a:pt x="1836190" y="1625600"/>
                </a:lnTo>
                <a:lnTo>
                  <a:pt x="1871977" y="1587500"/>
                </a:lnTo>
                <a:lnTo>
                  <a:pt x="1908399" y="1549400"/>
                </a:lnTo>
                <a:lnTo>
                  <a:pt x="1945454" y="1511300"/>
                </a:lnTo>
                <a:lnTo>
                  <a:pt x="1983145" y="1485900"/>
                </a:lnTo>
                <a:lnTo>
                  <a:pt x="2021469" y="1447800"/>
                </a:lnTo>
                <a:lnTo>
                  <a:pt x="2060428" y="1422400"/>
                </a:lnTo>
                <a:lnTo>
                  <a:pt x="2100021" y="1397000"/>
                </a:lnTo>
                <a:lnTo>
                  <a:pt x="2181109" y="1346200"/>
                </a:lnTo>
                <a:lnTo>
                  <a:pt x="2264734" y="1295400"/>
                </a:lnTo>
                <a:lnTo>
                  <a:pt x="2307497" y="1282700"/>
                </a:lnTo>
                <a:lnTo>
                  <a:pt x="2350894" y="1257300"/>
                </a:lnTo>
                <a:lnTo>
                  <a:pt x="2577390" y="1193800"/>
                </a:lnTo>
                <a:lnTo>
                  <a:pt x="2672425" y="1168400"/>
                </a:lnTo>
                <a:lnTo>
                  <a:pt x="2720893" y="1168400"/>
                </a:lnTo>
                <a:lnTo>
                  <a:pt x="2769994" y="1155700"/>
                </a:lnTo>
                <a:lnTo>
                  <a:pt x="5849549" y="1155700"/>
                </a:lnTo>
                <a:lnTo>
                  <a:pt x="5853497" y="1130300"/>
                </a:lnTo>
                <a:lnTo>
                  <a:pt x="5861617" y="1066800"/>
                </a:lnTo>
                <a:lnTo>
                  <a:pt x="5869958" y="1016000"/>
                </a:lnTo>
                <a:lnTo>
                  <a:pt x="5876810" y="965200"/>
                </a:lnTo>
                <a:lnTo>
                  <a:pt x="4618297" y="965200"/>
                </a:lnTo>
                <a:lnTo>
                  <a:pt x="4609639" y="952500"/>
                </a:lnTo>
                <a:lnTo>
                  <a:pt x="4600981" y="952500"/>
                </a:lnTo>
                <a:lnTo>
                  <a:pt x="4556157" y="901700"/>
                </a:lnTo>
                <a:lnTo>
                  <a:pt x="4514040" y="850900"/>
                </a:lnTo>
                <a:lnTo>
                  <a:pt x="4474630" y="812800"/>
                </a:lnTo>
                <a:lnTo>
                  <a:pt x="4437928" y="774700"/>
                </a:lnTo>
                <a:lnTo>
                  <a:pt x="4403933" y="736600"/>
                </a:lnTo>
                <a:lnTo>
                  <a:pt x="4372646" y="698500"/>
                </a:lnTo>
                <a:lnTo>
                  <a:pt x="4344068" y="673100"/>
                </a:lnTo>
                <a:lnTo>
                  <a:pt x="4318198" y="635000"/>
                </a:lnTo>
                <a:lnTo>
                  <a:pt x="4295038" y="609600"/>
                </a:lnTo>
                <a:lnTo>
                  <a:pt x="4256133" y="571500"/>
                </a:lnTo>
                <a:lnTo>
                  <a:pt x="4216839" y="546100"/>
                </a:lnTo>
                <a:lnTo>
                  <a:pt x="4137081" y="469900"/>
                </a:lnTo>
                <a:lnTo>
                  <a:pt x="4055763" y="419100"/>
                </a:lnTo>
                <a:lnTo>
                  <a:pt x="4014520" y="381000"/>
                </a:lnTo>
                <a:lnTo>
                  <a:pt x="3888451" y="304800"/>
                </a:lnTo>
                <a:lnTo>
                  <a:pt x="3758875" y="228600"/>
                </a:lnTo>
                <a:lnTo>
                  <a:pt x="3714904" y="215900"/>
                </a:lnTo>
                <a:lnTo>
                  <a:pt x="3625793" y="165100"/>
                </a:lnTo>
                <a:lnTo>
                  <a:pt x="3535124" y="139700"/>
                </a:lnTo>
                <a:lnTo>
                  <a:pt x="3489205" y="114300"/>
                </a:lnTo>
                <a:lnTo>
                  <a:pt x="3205515" y="38100"/>
                </a:lnTo>
                <a:close/>
              </a:path>
              <a:path w="5952490" h="5803900">
                <a:moveTo>
                  <a:pt x="5826094" y="5003800"/>
                </a:moveTo>
                <a:lnTo>
                  <a:pt x="4485606" y="5003800"/>
                </a:lnTo>
                <a:lnTo>
                  <a:pt x="4497361" y="5016500"/>
                </a:lnTo>
                <a:lnTo>
                  <a:pt x="4509261" y="5041900"/>
                </a:lnTo>
                <a:lnTo>
                  <a:pt x="4521304" y="5080000"/>
                </a:lnTo>
                <a:lnTo>
                  <a:pt x="4533491" y="5118100"/>
                </a:lnTo>
                <a:lnTo>
                  <a:pt x="4545821" y="5181600"/>
                </a:lnTo>
                <a:lnTo>
                  <a:pt x="4558294" y="5245100"/>
                </a:lnTo>
                <a:lnTo>
                  <a:pt x="4570911" y="5321300"/>
                </a:lnTo>
                <a:lnTo>
                  <a:pt x="4583671" y="5397500"/>
                </a:lnTo>
                <a:lnTo>
                  <a:pt x="4595719" y="5473700"/>
                </a:lnTo>
                <a:lnTo>
                  <a:pt x="4608812" y="5549900"/>
                </a:lnTo>
                <a:lnTo>
                  <a:pt x="4622950" y="5613400"/>
                </a:lnTo>
                <a:lnTo>
                  <a:pt x="4638131" y="5664200"/>
                </a:lnTo>
                <a:lnTo>
                  <a:pt x="4654354" y="5702300"/>
                </a:lnTo>
                <a:lnTo>
                  <a:pt x="4671619" y="5740400"/>
                </a:lnTo>
                <a:lnTo>
                  <a:pt x="4709268" y="5791200"/>
                </a:lnTo>
                <a:lnTo>
                  <a:pt x="4729650" y="5803900"/>
                </a:lnTo>
                <a:lnTo>
                  <a:pt x="4922151" y="5803900"/>
                </a:lnTo>
                <a:lnTo>
                  <a:pt x="4975065" y="5791200"/>
                </a:lnTo>
                <a:lnTo>
                  <a:pt x="5032040" y="5791200"/>
                </a:lnTo>
                <a:lnTo>
                  <a:pt x="5093075" y="5778500"/>
                </a:lnTo>
                <a:lnTo>
                  <a:pt x="5158172" y="5778500"/>
                </a:lnTo>
                <a:lnTo>
                  <a:pt x="5296553" y="5765800"/>
                </a:lnTo>
                <a:lnTo>
                  <a:pt x="5361775" y="5753100"/>
                </a:lnTo>
                <a:lnTo>
                  <a:pt x="5422999" y="5753100"/>
                </a:lnTo>
                <a:lnTo>
                  <a:pt x="5480228" y="5740400"/>
                </a:lnTo>
                <a:lnTo>
                  <a:pt x="5582710" y="5740400"/>
                </a:lnTo>
                <a:lnTo>
                  <a:pt x="5627968" y="5727700"/>
                </a:lnTo>
                <a:lnTo>
                  <a:pt x="5754848" y="5727700"/>
                </a:lnTo>
                <a:lnTo>
                  <a:pt x="5794041" y="5715000"/>
                </a:lnTo>
                <a:lnTo>
                  <a:pt x="5824102" y="5689600"/>
                </a:lnTo>
                <a:lnTo>
                  <a:pt x="5845030" y="5651500"/>
                </a:lnTo>
                <a:lnTo>
                  <a:pt x="5856822" y="5613400"/>
                </a:lnTo>
                <a:lnTo>
                  <a:pt x="5859475" y="5562600"/>
                </a:lnTo>
                <a:lnTo>
                  <a:pt x="5853696" y="5486400"/>
                </a:lnTo>
                <a:lnTo>
                  <a:pt x="5826094" y="5003800"/>
                </a:lnTo>
                <a:close/>
              </a:path>
              <a:path w="5952490" h="5803900">
                <a:moveTo>
                  <a:pt x="5849549" y="1155700"/>
                </a:moveTo>
                <a:lnTo>
                  <a:pt x="3071973" y="1155700"/>
                </a:lnTo>
                <a:lnTo>
                  <a:pt x="3120902" y="1168400"/>
                </a:lnTo>
                <a:lnTo>
                  <a:pt x="3169149" y="1168400"/>
                </a:lnTo>
                <a:lnTo>
                  <a:pt x="3309806" y="1206500"/>
                </a:lnTo>
                <a:lnTo>
                  <a:pt x="3487817" y="1257300"/>
                </a:lnTo>
                <a:lnTo>
                  <a:pt x="3530617" y="1282700"/>
                </a:lnTo>
                <a:lnTo>
                  <a:pt x="3572737" y="1295400"/>
                </a:lnTo>
                <a:lnTo>
                  <a:pt x="3614177" y="1320800"/>
                </a:lnTo>
                <a:lnTo>
                  <a:pt x="3654935" y="1346200"/>
                </a:lnTo>
                <a:lnTo>
                  <a:pt x="3695013" y="1371600"/>
                </a:lnTo>
                <a:lnTo>
                  <a:pt x="3734410" y="1397000"/>
                </a:lnTo>
                <a:lnTo>
                  <a:pt x="3773127" y="1422400"/>
                </a:lnTo>
                <a:lnTo>
                  <a:pt x="3811163" y="1460500"/>
                </a:lnTo>
                <a:lnTo>
                  <a:pt x="3848518" y="1485900"/>
                </a:lnTo>
                <a:lnTo>
                  <a:pt x="3885193" y="1524000"/>
                </a:lnTo>
                <a:lnTo>
                  <a:pt x="3921187" y="1549400"/>
                </a:lnTo>
                <a:lnTo>
                  <a:pt x="3956501" y="1587500"/>
                </a:lnTo>
                <a:lnTo>
                  <a:pt x="3991135" y="1625600"/>
                </a:lnTo>
                <a:lnTo>
                  <a:pt x="4025088" y="1663700"/>
                </a:lnTo>
                <a:lnTo>
                  <a:pt x="4058361" y="1701800"/>
                </a:lnTo>
                <a:lnTo>
                  <a:pt x="4090146" y="1739900"/>
                </a:lnTo>
                <a:lnTo>
                  <a:pt x="4120686" y="1778000"/>
                </a:lnTo>
                <a:lnTo>
                  <a:pt x="4149980" y="1828800"/>
                </a:lnTo>
                <a:lnTo>
                  <a:pt x="4178028" y="1866900"/>
                </a:lnTo>
                <a:lnTo>
                  <a:pt x="4204831" y="1905000"/>
                </a:lnTo>
                <a:lnTo>
                  <a:pt x="4230387" y="1943100"/>
                </a:lnTo>
                <a:lnTo>
                  <a:pt x="4254697" y="1993900"/>
                </a:lnTo>
                <a:lnTo>
                  <a:pt x="4277761" y="2032000"/>
                </a:lnTo>
                <a:lnTo>
                  <a:pt x="4299579" y="2082800"/>
                </a:lnTo>
                <a:lnTo>
                  <a:pt x="4320151" y="2120900"/>
                </a:lnTo>
                <a:lnTo>
                  <a:pt x="4339476" y="2171700"/>
                </a:lnTo>
                <a:lnTo>
                  <a:pt x="4357555" y="2209800"/>
                </a:lnTo>
                <a:lnTo>
                  <a:pt x="4374388" y="2260600"/>
                </a:lnTo>
                <a:lnTo>
                  <a:pt x="4389974" y="2311400"/>
                </a:lnTo>
                <a:lnTo>
                  <a:pt x="4404313" y="2362200"/>
                </a:lnTo>
                <a:lnTo>
                  <a:pt x="4417406" y="2400300"/>
                </a:lnTo>
                <a:lnTo>
                  <a:pt x="4429252" y="2451100"/>
                </a:lnTo>
                <a:lnTo>
                  <a:pt x="4439852" y="2501900"/>
                </a:lnTo>
                <a:lnTo>
                  <a:pt x="4449205" y="2552700"/>
                </a:lnTo>
                <a:lnTo>
                  <a:pt x="4457311" y="2603500"/>
                </a:lnTo>
                <a:lnTo>
                  <a:pt x="4464170" y="2654300"/>
                </a:lnTo>
                <a:lnTo>
                  <a:pt x="4469782" y="2705100"/>
                </a:lnTo>
                <a:lnTo>
                  <a:pt x="4474147" y="2755900"/>
                </a:lnTo>
                <a:lnTo>
                  <a:pt x="4477265" y="2806700"/>
                </a:lnTo>
                <a:lnTo>
                  <a:pt x="4479136" y="2870200"/>
                </a:lnTo>
                <a:lnTo>
                  <a:pt x="4479759" y="2921000"/>
                </a:lnTo>
                <a:lnTo>
                  <a:pt x="4479127" y="2971800"/>
                </a:lnTo>
                <a:lnTo>
                  <a:pt x="4477232" y="3022600"/>
                </a:lnTo>
                <a:lnTo>
                  <a:pt x="4474072" y="3073400"/>
                </a:lnTo>
                <a:lnTo>
                  <a:pt x="4469649" y="3124200"/>
                </a:lnTo>
                <a:lnTo>
                  <a:pt x="4463962" y="3175000"/>
                </a:lnTo>
                <a:lnTo>
                  <a:pt x="4457010" y="3225800"/>
                </a:lnTo>
                <a:lnTo>
                  <a:pt x="4448796" y="3276600"/>
                </a:lnTo>
                <a:lnTo>
                  <a:pt x="4439317" y="3327400"/>
                </a:lnTo>
                <a:lnTo>
                  <a:pt x="4428574" y="3378200"/>
                </a:lnTo>
                <a:lnTo>
                  <a:pt x="4416568" y="3429000"/>
                </a:lnTo>
                <a:lnTo>
                  <a:pt x="4403298" y="3467100"/>
                </a:lnTo>
                <a:lnTo>
                  <a:pt x="4388764" y="3517900"/>
                </a:lnTo>
                <a:lnTo>
                  <a:pt x="4372967" y="3568700"/>
                </a:lnTo>
                <a:lnTo>
                  <a:pt x="4355905" y="3606800"/>
                </a:lnTo>
                <a:lnTo>
                  <a:pt x="4337580" y="3657600"/>
                </a:lnTo>
                <a:lnTo>
                  <a:pt x="4317991" y="3695700"/>
                </a:lnTo>
                <a:lnTo>
                  <a:pt x="4297138" y="3746500"/>
                </a:lnTo>
                <a:lnTo>
                  <a:pt x="4275022" y="3784600"/>
                </a:lnTo>
                <a:lnTo>
                  <a:pt x="4251642" y="3835400"/>
                </a:lnTo>
                <a:lnTo>
                  <a:pt x="4226998" y="3873500"/>
                </a:lnTo>
                <a:lnTo>
                  <a:pt x="4201090" y="3911600"/>
                </a:lnTo>
                <a:lnTo>
                  <a:pt x="4173918" y="3962400"/>
                </a:lnTo>
                <a:lnTo>
                  <a:pt x="4145483" y="4000500"/>
                </a:lnTo>
                <a:lnTo>
                  <a:pt x="4115784" y="4038600"/>
                </a:lnTo>
                <a:lnTo>
                  <a:pt x="4084821" y="4076700"/>
                </a:lnTo>
                <a:lnTo>
                  <a:pt x="4052595" y="4127500"/>
                </a:lnTo>
                <a:lnTo>
                  <a:pt x="4017184" y="4165600"/>
                </a:lnTo>
                <a:lnTo>
                  <a:pt x="3981124" y="4203700"/>
                </a:lnTo>
                <a:lnTo>
                  <a:pt x="3944416" y="4241800"/>
                </a:lnTo>
                <a:lnTo>
                  <a:pt x="3907059" y="4279900"/>
                </a:lnTo>
                <a:lnTo>
                  <a:pt x="3869054" y="4318000"/>
                </a:lnTo>
                <a:lnTo>
                  <a:pt x="3830400" y="4343400"/>
                </a:lnTo>
                <a:lnTo>
                  <a:pt x="3791098" y="4381500"/>
                </a:lnTo>
                <a:lnTo>
                  <a:pt x="3751147" y="4406900"/>
                </a:lnTo>
                <a:lnTo>
                  <a:pt x="3669300" y="4457700"/>
                </a:lnTo>
                <a:lnTo>
                  <a:pt x="3584858" y="4508500"/>
                </a:lnTo>
                <a:lnTo>
                  <a:pt x="3497822" y="4559300"/>
                </a:lnTo>
                <a:lnTo>
                  <a:pt x="3408190" y="4584700"/>
                </a:lnTo>
                <a:lnTo>
                  <a:pt x="3362401" y="4610100"/>
                </a:lnTo>
                <a:lnTo>
                  <a:pt x="3268877" y="4635500"/>
                </a:lnTo>
                <a:lnTo>
                  <a:pt x="3221142" y="4635500"/>
                </a:lnTo>
                <a:lnTo>
                  <a:pt x="3123724" y="4660900"/>
                </a:lnTo>
                <a:lnTo>
                  <a:pt x="3023711" y="4660900"/>
                </a:lnTo>
                <a:lnTo>
                  <a:pt x="2972730" y="4673600"/>
                </a:lnTo>
                <a:lnTo>
                  <a:pt x="5807542" y="4673600"/>
                </a:lnTo>
                <a:lnTo>
                  <a:pt x="5781285" y="4203700"/>
                </a:lnTo>
                <a:lnTo>
                  <a:pt x="5756038" y="3759200"/>
                </a:lnTo>
                <a:lnTo>
                  <a:pt x="5738726" y="3441700"/>
                </a:lnTo>
                <a:lnTo>
                  <a:pt x="5720249" y="3111500"/>
                </a:lnTo>
                <a:lnTo>
                  <a:pt x="5716087" y="3035300"/>
                </a:lnTo>
                <a:lnTo>
                  <a:pt x="5712925" y="2971800"/>
                </a:lnTo>
                <a:lnTo>
                  <a:pt x="5711371" y="2933700"/>
                </a:lnTo>
                <a:lnTo>
                  <a:pt x="5710261" y="2921000"/>
                </a:lnTo>
                <a:lnTo>
                  <a:pt x="5709873" y="2908300"/>
                </a:lnTo>
                <a:lnTo>
                  <a:pt x="5709595" y="2895600"/>
                </a:lnTo>
                <a:lnTo>
                  <a:pt x="5709373" y="2895600"/>
                </a:lnTo>
                <a:lnTo>
                  <a:pt x="5709485" y="2844800"/>
                </a:lnTo>
                <a:lnTo>
                  <a:pt x="5709818" y="2806700"/>
                </a:lnTo>
                <a:lnTo>
                  <a:pt x="5710374" y="2768600"/>
                </a:lnTo>
                <a:lnTo>
                  <a:pt x="5711152" y="2717800"/>
                </a:lnTo>
                <a:lnTo>
                  <a:pt x="5712153" y="2679700"/>
                </a:lnTo>
                <a:lnTo>
                  <a:pt x="5713376" y="2628900"/>
                </a:lnTo>
                <a:lnTo>
                  <a:pt x="5714821" y="2590800"/>
                </a:lnTo>
                <a:lnTo>
                  <a:pt x="5716489" y="2540000"/>
                </a:lnTo>
                <a:lnTo>
                  <a:pt x="5718379" y="2489200"/>
                </a:lnTo>
                <a:lnTo>
                  <a:pt x="5720492" y="2451100"/>
                </a:lnTo>
                <a:lnTo>
                  <a:pt x="5722827" y="2400300"/>
                </a:lnTo>
                <a:lnTo>
                  <a:pt x="5725384" y="2349500"/>
                </a:lnTo>
                <a:lnTo>
                  <a:pt x="5728164" y="2311400"/>
                </a:lnTo>
                <a:lnTo>
                  <a:pt x="5731166" y="2260600"/>
                </a:lnTo>
                <a:lnTo>
                  <a:pt x="5734391" y="2209800"/>
                </a:lnTo>
                <a:lnTo>
                  <a:pt x="5737838" y="2159000"/>
                </a:lnTo>
                <a:lnTo>
                  <a:pt x="5741508" y="2120900"/>
                </a:lnTo>
                <a:lnTo>
                  <a:pt x="5745400" y="2070100"/>
                </a:lnTo>
                <a:lnTo>
                  <a:pt x="5749514" y="2019300"/>
                </a:lnTo>
                <a:lnTo>
                  <a:pt x="5753851" y="1968500"/>
                </a:lnTo>
                <a:lnTo>
                  <a:pt x="5758410" y="1917700"/>
                </a:lnTo>
                <a:lnTo>
                  <a:pt x="5763192" y="1866900"/>
                </a:lnTo>
                <a:lnTo>
                  <a:pt x="5768196" y="1816100"/>
                </a:lnTo>
                <a:lnTo>
                  <a:pt x="5773423" y="1765300"/>
                </a:lnTo>
                <a:lnTo>
                  <a:pt x="5778872" y="1714500"/>
                </a:lnTo>
                <a:lnTo>
                  <a:pt x="5784544" y="1663700"/>
                </a:lnTo>
                <a:lnTo>
                  <a:pt x="5790438" y="1612900"/>
                </a:lnTo>
                <a:lnTo>
                  <a:pt x="5796554" y="1562100"/>
                </a:lnTo>
                <a:lnTo>
                  <a:pt x="5802893" y="1511300"/>
                </a:lnTo>
                <a:lnTo>
                  <a:pt x="5809455" y="1447800"/>
                </a:lnTo>
                <a:lnTo>
                  <a:pt x="5816239" y="1397000"/>
                </a:lnTo>
                <a:lnTo>
                  <a:pt x="5823246" y="1346200"/>
                </a:lnTo>
                <a:lnTo>
                  <a:pt x="5830475" y="1295400"/>
                </a:lnTo>
                <a:lnTo>
                  <a:pt x="5837927" y="1231900"/>
                </a:lnTo>
                <a:lnTo>
                  <a:pt x="5845601" y="1181100"/>
                </a:lnTo>
                <a:lnTo>
                  <a:pt x="5849549" y="1155700"/>
                </a:lnTo>
                <a:close/>
              </a:path>
              <a:path w="5952490" h="5803900">
                <a:moveTo>
                  <a:pt x="5029486" y="241300"/>
                </a:moveTo>
                <a:lnTo>
                  <a:pt x="4874046" y="241300"/>
                </a:lnTo>
                <a:lnTo>
                  <a:pt x="4853508" y="254000"/>
                </a:lnTo>
                <a:lnTo>
                  <a:pt x="4815008" y="304800"/>
                </a:lnTo>
                <a:lnTo>
                  <a:pt x="4797045" y="342900"/>
                </a:lnTo>
                <a:lnTo>
                  <a:pt x="4779939" y="393700"/>
                </a:lnTo>
                <a:lnTo>
                  <a:pt x="4763690" y="457200"/>
                </a:lnTo>
                <a:lnTo>
                  <a:pt x="4748297" y="520700"/>
                </a:lnTo>
                <a:lnTo>
                  <a:pt x="4733759" y="596900"/>
                </a:lnTo>
                <a:lnTo>
                  <a:pt x="4718315" y="685800"/>
                </a:lnTo>
                <a:lnTo>
                  <a:pt x="4703783" y="762000"/>
                </a:lnTo>
                <a:lnTo>
                  <a:pt x="4690162" y="825500"/>
                </a:lnTo>
                <a:lnTo>
                  <a:pt x="4677448" y="876300"/>
                </a:lnTo>
                <a:lnTo>
                  <a:pt x="4665639" y="914400"/>
                </a:lnTo>
                <a:lnTo>
                  <a:pt x="4644724" y="952500"/>
                </a:lnTo>
                <a:lnTo>
                  <a:pt x="4635614" y="965200"/>
                </a:lnTo>
                <a:lnTo>
                  <a:pt x="5876810" y="965200"/>
                </a:lnTo>
                <a:lnTo>
                  <a:pt x="5878523" y="952500"/>
                </a:lnTo>
                <a:lnTo>
                  <a:pt x="5887310" y="901700"/>
                </a:lnTo>
                <a:lnTo>
                  <a:pt x="5896319" y="838200"/>
                </a:lnTo>
                <a:lnTo>
                  <a:pt x="5905551" y="787400"/>
                </a:lnTo>
                <a:lnTo>
                  <a:pt x="5915006" y="723900"/>
                </a:lnTo>
                <a:lnTo>
                  <a:pt x="5924683" y="673100"/>
                </a:lnTo>
                <a:lnTo>
                  <a:pt x="5934583" y="609600"/>
                </a:lnTo>
                <a:lnTo>
                  <a:pt x="5942157" y="571500"/>
                </a:lnTo>
                <a:lnTo>
                  <a:pt x="5947567" y="546100"/>
                </a:lnTo>
                <a:lnTo>
                  <a:pt x="5950811" y="520700"/>
                </a:lnTo>
                <a:lnTo>
                  <a:pt x="5951893" y="508000"/>
                </a:lnTo>
                <a:lnTo>
                  <a:pt x="5947978" y="495300"/>
                </a:lnTo>
                <a:lnTo>
                  <a:pt x="5936234" y="482600"/>
                </a:lnTo>
                <a:lnTo>
                  <a:pt x="5916663" y="457200"/>
                </a:lnTo>
                <a:lnTo>
                  <a:pt x="5889266" y="444500"/>
                </a:lnTo>
                <a:lnTo>
                  <a:pt x="5854044" y="431800"/>
                </a:lnTo>
                <a:lnTo>
                  <a:pt x="5811000" y="406400"/>
                </a:lnTo>
                <a:lnTo>
                  <a:pt x="5760134" y="393700"/>
                </a:lnTo>
                <a:lnTo>
                  <a:pt x="5701449" y="381000"/>
                </a:lnTo>
                <a:lnTo>
                  <a:pt x="5634945" y="355600"/>
                </a:lnTo>
                <a:lnTo>
                  <a:pt x="5560624" y="342900"/>
                </a:lnTo>
                <a:lnTo>
                  <a:pt x="5478487" y="317500"/>
                </a:lnTo>
                <a:lnTo>
                  <a:pt x="5409162" y="304800"/>
                </a:lnTo>
                <a:lnTo>
                  <a:pt x="5343609" y="292100"/>
                </a:lnTo>
                <a:lnTo>
                  <a:pt x="5281829" y="279400"/>
                </a:lnTo>
                <a:lnTo>
                  <a:pt x="5223820" y="279400"/>
                </a:lnTo>
                <a:lnTo>
                  <a:pt x="5169582" y="266700"/>
                </a:lnTo>
                <a:lnTo>
                  <a:pt x="5119114" y="254000"/>
                </a:lnTo>
                <a:lnTo>
                  <a:pt x="5072416" y="254000"/>
                </a:lnTo>
                <a:lnTo>
                  <a:pt x="5029486" y="241300"/>
                </a:lnTo>
                <a:close/>
              </a:path>
              <a:path w="5952490" h="5803900">
                <a:moveTo>
                  <a:pt x="3058414" y="12700"/>
                </a:moveTo>
                <a:lnTo>
                  <a:pt x="2435127" y="12700"/>
                </a:lnTo>
                <a:lnTo>
                  <a:pt x="2383636" y="25400"/>
                </a:lnTo>
                <a:lnTo>
                  <a:pt x="2332603" y="25400"/>
                </a:lnTo>
                <a:lnTo>
                  <a:pt x="2282029" y="38100"/>
                </a:lnTo>
                <a:lnTo>
                  <a:pt x="3156871" y="38100"/>
                </a:lnTo>
                <a:lnTo>
                  <a:pt x="3058414" y="12700"/>
                </a:lnTo>
                <a:close/>
              </a:path>
              <a:path w="5952490" h="5803900">
                <a:moveTo>
                  <a:pt x="2907809" y="0"/>
                </a:moveTo>
                <a:lnTo>
                  <a:pt x="2539485" y="0"/>
                </a:lnTo>
                <a:lnTo>
                  <a:pt x="2487077" y="12700"/>
                </a:lnTo>
                <a:lnTo>
                  <a:pt x="2958400" y="12700"/>
                </a:lnTo>
                <a:lnTo>
                  <a:pt x="2907809" y="0"/>
                </a:lnTo>
                <a:close/>
              </a:path>
            </a:pathLst>
          </a:custGeom>
          <a:solidFill>
            <a:srgbClr val="249E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359722" y="2701856"/>
            <a:ext cx="1271270" cy="5438140"/>
          </a:xfrm>
          <a:custGeom>
            <a:avLst/>
            <a:gdLst/>
            <a:ahLst/>
            <a:cxnLst/>
            <a:rect l="l" t="t" r="r" b="b"/>
            <a:pathLst>
              <a:path w="1271269" h="5438140">
                <a:moveTo>
                  <a:pt x="121234" y="0"/>
                </a:moveTo>
                <a:lnTo>
                  <a:pt x="68194" y="6137"/>
                </a:lnTo>
                <a:lnTo>
                  <a:pt x="30308" y="24544"/>
                </a:lnTo>
                <a:lnTo>
                  <a:pt x="7577" y="55212"/>
                </a:lnTo>
                <a:lnTo>
                  <a:pt x="0" y="98132"/>
                </a:lnTo>
                <a:lnTo>
                  <a:pt x="363" y="167314"/>
                </a:lnTo>
                <a:lnTo>
                  <a:pt x="1455" y="241437"/>
                </a:lnTo>
                <a:lnTo>
                  <a:pt x="3274" y="320500"/>
                </a:lnTo>
                <a:lnTo>
                  <a:pt x="5821" y="404504"/>
                </a:lnTo>
                <a:lnTo>
                  <a:pt x="9096" y="493449"/>
                </a:lnTo>
                <a:lnTo>
                  <a:pt x="13099" y="587336"/>
                </a:lnTo>
                <a:lnTo>
                  <a:pt x="20469" y="737431"/>
                </a:lnTo>
                <a:lnTo>
                  <a:pt x="29479" y="898644"/>
                </a:lnTo>
                <a:lnTo>
                  <a:pt x="40127" y="1070978"/>
                </a:lnTo>
                <a:lnTo>
                  <a:pt x="52416" y="1254432"/>
                </a:lnTo>
                <a:lnTo>
                  <a:pt x="80263" y="1643576"/>
                </a:lnTo>
                <a:lnTo>
                  <a:pt x="92552" y="1827026"/>
                </a:lnTo>
                <a:lnTo>
                  <a:pt x="103211" y="1999355"/>
                </a:lnTo>
                <a:lnTo>
                  <a:pt x="112235" y="2160566"/>
                </a:lnTo>
                <a:lnTo>
                  <a:pt x="119625" y="2310657"/>
                </a:lnTo>
                <a:lnTo>
                  <a:pt x="123641" y="2404542"/>
                </a:lnTo>
                <a:lnTo>
                  <a:pt x="126928" y="2493486"/>
                </a:lnTo>
                <a:lnTo>
                  <a:pt x="129487" y="2577488"/>
                </a:lnTo>
                <a:lnTo>
                  <a:pt x="131315" y="2656551"/>
                </a:lnTo>
                <a:lnTo>
                  <a:pt x="132412" y="2730673"/>
                </a:lnTo>
                <a:lnTo>
                  <a:pt x="132778" y="2799854"/>
                </a:lnTo>
                <a:lnTo>
                  <a:pt x="132214" y="2945547"/>
                </a:lnTo>
                <a:lnTo>
                  <a:pt x="129926" y="3158555"/>
                </a:lnTo>
                <a:lnTo>
                  <a:pt x="124861" y="3459469"/>
                </a:lnTo>
                <a:lnTo>
                  <a:pt x="115763" y="3872993"/>
                </a:lnTo>
                <a:lnTo>
                  <a:pt x="103677" y="4378244"/>
                </a:lnTo>
                <a:lnTo>
                  <a:pt x="97378" y="4702798"/>
                </a:lnTo>
                <a:lnTo>
                  <a:pt x="94068" y="4934931"/>
                </a:lnTo>
                <a:lnTo>
                  <a:pt x="92505" y="5132230"/>
                </a:lnTo>
                <a:lnTo>
                  <a:pt x="92367" y="5201399"/>
                </a:lnTo>
                <a:lnTo>
                  <a:pt x="95734" y="5273743"/>
                </a:lnTo>
                <a:lnTo>
                  <a:pt x="105837" y="5332920"/>
                </a:lnTo>
                <a:lnTo>
                  <a:pt x="122674" y="5378935"/>
                </a:lnTo>
                <a:lnTo>
                  <a:pt x="146245" y="5411795"/>
                </a:lnTo>
                <a:lnTo>
                  <a:pt x="213588" y="5438076"/>
                </a:lnTo>
                <a:lnTo>
                  <a:pt x="1270678" y="5438076"/>
                </a:lnTo>
                <a:lnTo>
                  <a:pt x="1270678" y="8503"/>
                </a:lnTo>
                <a:lnTo>
                  <a:pt x="1226390" y="12839"/>
                </a:lnTo>
                <a:lnTo>
                  <a:pt x="1163123" y="20049"/>
                </a:lnTo>
                <a:lnTo>
                  <a:pt x="1024736" y="37699"/>
                </a:lnTo>
                <a:lnTo>
                  <a:pt x="961476" y="44923"/>
                </a:lnTo>
                <a:lnTo>
                  <a:pt x="904146" y="50531"/>
                </a:lnTo>
                <a:lnTo>
                  <a:pt x="852748" y="54530"/>
                </a:lnTo>
                <a:lnTo>
                  <a:pt x="807283" y="56924"/>
                </a:lnTo>
                <a:lnTo>
                  <a:pt x="767753" y="57721"/>
                </a:lnTo>
                <a:lnTo>
                  <a:pt x="728230" y="56924"/>
                </a:lnTo>
                <a:lnTo>
                  <a:pt x="682776" y="54530"/>
                </a:lnTo>
                <a:lnTo>
                  <a:pt x="631390" y="50531"/>
                </a:lnTo>
                <a:lnTo>
                  <a:pt x="574070" y="44923"/>
                </a:lnTo>
                <a:lnTo>
                  <a:pt x="510817" y="37699"/>
                </a:lnTo>
                <a:lnTo>
                  <a:pt x="372599" y="20049"/>
                </a:lnTo>
                <a:lnTo>
                  <a:pt x="309818" y="12839"/>
                </a:lnTo>
                <a:lnTo>
                  <a:pt x="253290" y="7226"/>
                </a:lnTo>
                <a:lnTo>
                  <a:pt x="203015" y="3213"/>
                </a:lnTo>
                <a:lnTo>
                  <a:pt x="158996" y="803"/>
                </a:lnTo>
                <a:lnTo>
                  <a:pt x="121234" y="0"/>
                </a:lnTo>
                <a:close/>
              </a:path>
            </a:pathLst>
          </a:custGeom>
          <a:solidFill>
            <a:srgbClr val="249E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099842" y="6590"/>
            <a:ext cx="1530985" cy="2148205"/>
          </a:xfrm>
          <a:custGeom>
            <a:avLst/>
            <a:gdLst/>
            <a:ahLst/>
            <a:cxnLst/>
            <a:rect l="l" t="t" r="r" b="b"/>
            <a:pathLst>
              <a:path w="1530984" h="2148205">
                <a:moveTo>
                  <a:pt x="1387235" y="0"/>
                </a:moveTo>
                <a:lnTo>
                  <a:pt x="1321412" y="1574"/>
                </a:lnTo>
                <a:lnTo>
                  <a:pt x="1258444" y="12767"/>
                </a:lnTo>
                <a:lnTo>
                  <a:pt x="1199272" y="31274"/>
                </a:lnTo>
                <a:lnTo>
                  <a:pt x="1144837" y="54786"/>
                </a:lnTo>
                <a:lnTo>
                  <a:pt x="1096077" y="80997"/>
                </a:lnTo>
                <a:lnTo>
                  <a:pt x="1053934" y="107600"/>
                </a:lnTo>
                <a:lnTo>
                  <a:pt x="1019347" y="132287"/>
                </a:lnTo>
                <a:lnTo>
                  <a:pt x="976605" y="166687"/>
                </a:lnTo>
                <a:lnTo>
                  <a:pt x="936868" y="203516"/>
                </a:lnTo>
                <a:lnTo>
                  <a:pt x="904265" y="239691"/>
                </a:lnTo>
                <a:lnTo>
                  <a:pt x="877601" y="275408"/>
                </a:lnTo>
                <a:lnTo>
                  <a:pt x="855679" y="310861"/>
                </a:lnTo>
                <a:lnTo>
                  <a:pt x="837303" y="346245"/>
                </a:lnTo>
                <a:lnTo>
                  <a:pt x="821277" y="381755"/>
                </a:lnTo>
                <a:lnTo>
                  <a:pt x="791488" y="453932"/>
                </a:lnTo>
                <a:lnTo>
                  <a:pt x="775333" y="490990"/>
                </a:lnTo>
                <a:lnTo>
                  <a:pt x="756743" y="528953"/>
                </a:lnTo>
                <a:lnTo>
                  <a:pt x="734521" y="568017"/>
                </a:lnTo>
                <a:lnTo>
                  <a:pt x="707471" y="608377"/>
                </a:lnTo>
                <a:lnTo>
                  <a:pt x="674396" y="650227"/>
                </a:lnTo>
                <a:lnTo>
                  <a:pt x="633615" y="693849"/>
                </a:lnTo>
                <a:lnTo>
                  <a:pt x="592554" y="730377"/>
                </a:lnTo>
                <a:lnTo>
                  <a:pt x="551391" y="760663"/>
                </a:lnTo>
                <a:lnTo>
                  <a:pt x="510307" y="785558"/>
                </a:lnTo>
                <a:lnTo>
                  <a:pt x="469479" y="805914"/>
                </a:lnTo>
                <a:lnTo>
                  <a:pt x="429088" y="822582"/>
                </a:lnTo>
                <a:lnTo>
                  <a:pt x="389312" y="836413"/>
                </a:lnTo>
                <a:lnTo>
                  <a:pt x="350330" y="848260"/>
                </a:lnTo>
                <a:lnTo>
                  <a:pt x="275467" y="869404"/>
                </a:lnTo>
                <a:lnTo>
                  <a:pt x="239944" y="880404"/>
                </a:lnTo>
                <a:lnTo>
                  <a:pt x="173610" y="907518"/>
                </a:lnTo>
                <a:lnTo>
                  <a:pt x="114754" y="947127"/>
                </a:lnTo>
                <a:lnTo>
                  <a:pt x="64809" y="1006043"/>
                </a:lnTo>
                <a:lnTo>
                  <a:pt x="32185" y="1071413"/>
                </a:lnTo>
                <a:lnTo>
                  <a:pt x="10979" y="1145464"/>
                </a:lnTo>
                <a:lnTo>
                  <a:pt x="4575" y="1185216"/>
                </a:lnTo>
                <a:lnTo>
                  <a:pt x="926" y="1226502"/>
                </a:lnTo>
                <a:lnTo>
                  <a:pt x="0" y="1269112"/>
                </a:lnTo>
                <a:lnTo>
                  <a:pt x="1761" y="1312833"/>
                </a:lnTo>
                <a:lnTo>
                  <a:pt x="6179" y="1357453"/>
                </a:lnTo>
                <a:lnTo>
                  <a:pt x="13219" y="1402760"/>
                </a:lnTo>
                <a:lnTo>
                  <a:pt x="22848" y="1448544"/>
                </a:lnTo>
                <a:lnTo>
                  <a:pt x="35033" y="1494591"/>
                </a:lnTo>
                <a:lnTo>
                  <a:pt x="49740" y="1540690"/>
                </a:lnTo>
                <a:lnTo>
                  <a:pt x="66938" y="1586630"/>
                </a:lnTo>
                <a:lnTo>
                  <a:pt x="86591" y="1632198"/>
                </a:lnTo>
                <a:lnTo>
                  <a:pt x="108668" y="1677183"/>
                </a:lnTo>
                <a:lnTo>
                  <a:pt x="133135" y="1721373"/>
                </a:lnTo>
                <a:lnTo>
                  <a:pt x="159959" y="1764555"/>
                </a:lnTo>
                <a:lnTo>
                  <a:pt x="189106" y="1806519"/>
                </a:lnTo>
                <a:lnTo>
                  <a:pt x="220544" y="1847052"/>
                </a:lnTo>
                <a:lnTo>
                  <a:pt x="254239" y="1885942"/>
                </a:lnTo>
                <a:lnTo>
                  <a:pt x="290158" y="1922979"/>
                </a:lnTo>
                <a:lnTo>
                  <a:pt x="328268" y="1957949"/>
                </a:lnTo>
                <a:lnTo>
                  <a:pt x="368535" y="1990641"/>
                </a:lnTo>
                <a:lnTo>
                  <a:pt x="410927" y="2020844"/>
                </a:lnTo>
                <a:lnTo>
                  <a:pt x="455410" y="2048344"/>
                </a:lnTo>
                <a:lnTo>
                  <a:pt x="511521" y="2077484"/>
                </a:lnTo>
                <a:lnTo>
                  <a:pt x="567958" y="2101086"/>
                </a:lnTo>
                <a:lnTo>
                  <a:pt x="624538" y="2119494"/>
                </a:lnTo>
                <a:lnTo>
                  <a:pt x="681079" y="2133048"/>
                </a:lnTo>
                <a:lnTo>
                  <a:pt x="737395" y="2142091"/>
                </a:lnTo>
                <a:lnTo>
                  <a:pt x="793306" y="2146964"/>
                </a:lnTo>
                <a:lnTo>
                  <a:pt x="848627" y="2148010"/>
                </a:lnTo>
                <a:lnTo>
                  <a:pt x="903176" y="2145568"/>
                </a:lnTo>
                <a:lnTo>
                  <a:pt x="956769" y="2139983"/>
                </a:lnTo>
                <a:lnTo>
                  <a:pt x="1009223" y="2131594"/>
                </a:lnTo>
                <a:lnTo>
                  <a:pt x="1060355" y="2120745"/>
                </a:lnTo>
                <a:lnTo>
                  <a:pt x="1109983" y="2107776"/>
                </a:lnTo>
                <a:lnTo>
                  <a:pt x="1157922" y="2093029"/>
                </a:lnTo>
                <a:lnTo>
                  <a:pt x="1203990" y="2076847"/>
                </a:lnTo>
                <a:lnTo>
                  <a:pt x="1248003" y="2059571"/>
                </a:lnTo>
                <a:lnTo>
                  <a:pt x="1289779" y="2041542"/>
                </a:lnTo>
                <a:lnTo>
                  <a:pt x="1329135" y="2023102"/>
                </a:lnTo>
                <a:lnTo>
                  <a:pt x="1365887" y="2004594"/>
                </a:lnTo>
                <a:lnTo>
                  <a:pt x="1399852" y="1986358"/>
                </a:lnTo>
                <a:lnTo>
                  <a:pt x="1458689" y="1952073"/>
                </a:lnTo>
                <a:lnTo>
                  <a:pt x="1504181" y="1922980"/>
                </a:lnTo>
                <a:lnTo>
                  <a:pt x="1530557" y="1904841"/>
                </a:lnTo>
                <a:lnTo>
                  <a:pt x="1530557" y="35955"/>
                </a:lnTo>
                <a:lnTo>
                  <a:pt x="1500295" y="23617"/>
                </a:lnTo>
                <a:lnTo>
                  <a:pt x="1463172" y="12140"/>
                </a:lnTo>
                <a:lnTo>
                  <a:pt x="1425462" y="4214"/>
                </a:lnTo>
                <a:lnTo>
                  <a:pt x="1387235" y="0"/>
                </a:lnTo>
                <a:close/>
              </a:path>
            </a:pathLst>
          </a:custGeom>
          <a:solidFill>
            <a:srgbClr val="249E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09663" y="3866964"/>
            <a:ext cx="8307070" cy="4089400"/>
          </a:xfrm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 marR="5080" indent="2166620" algn="r">
              <a:lnSpc>
                <a:spcPts val="10000"/>
              </a:lnSpc>
              <a:spcBef>
                <a:spcPts val="2100"/>
              </a:spcBef>
            </a:pPr>
            <a:r>
              <a:rPr sz="10000" b="1" i="1" spc="-85" dirty="0">
                <a:solidFill>
                  <a:srgbClr val="FFFFFF"/>
                </a:solidFill>
                <a:latin typeface="Verdana"/>
                <a:cs typeface="Verdana"/>
              </a:rPr>
              <a:t>About</a:t>
            </a:r>
            <a:r>
              <a:rPr sz="10000" b="1" i="1" spc="-7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0" b="1" i="1" spc="-420" dirty="0">
                <a:solidFill>
                  <a:srgbClr val="FFFFFF"/>
                </a:solidFill>
                <a:latin typeface="Verdana"/>
                <a:cs typeface="Verdana"/>
              </a:rPr>
              <a:t>us </a:t>
            </a:r>
            <a:r>
              <a:rPr sz="10000" spc="-275" dirty="0">
                <a:solidFill>
                  <a:srgbClr val="FFFFFF"/>
                </a:solidFill>
              </a:rPr>
              <a:t>Kaizen</a:t>
            </a:r>
            <a:r>
              <a:rPr sz="10000" spc="-405" dirty="0">
                <a:solidFill>
                  <a:srgbClr val="FFFFFF"/>
                </a:solidFill>
              </a:rPr>
              <a:t> </a:t>
            </a:r>
            <a:r>
              <a:rPr sz="10000" spc="-20" dirty="0">
                <a:solidFill>
                  <a:srgbClr val="FFFFFF"/>
                </a:solidFill>
              </a:rPr>
              <a:t>Food </a:t>
            </a:r>
            <a:r>
              <a:rPr sz="10000" spc="-10" dirty="0">
                <a:solidFill>
                  <a:srgbClr val="FFFFFF"/>
                </a:solidFill>
              </a:rPr>
              <a:t>Company</a:t>
            </a:r>
            <a:endParaRPr sz="10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2300" y="1486141"/>
            <a:ext cx="113861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80" dirty="0">
                <a:solidFill>
                  <a:srgbClr val="0F7171"/>
                </a:solidFill>
                <a:latin typeface="Verdana"/>
                <a:cs typeface="Verdana"/>
              </a:rPr>
              <a:t>We</a:t>
            </a:r>
            <a:r>
              <a:rPr sz="2400" b="1" i="1" spc="-130" dirty="0">
                <a:solidFill>
                  <a:srgbClr val="0F7171"/>
                </a:solidFill>
                <a:latin typeface="Verdana"/>
                <a:cs typeface="Verdana"/>
              </a:rPr>
              <a:t> </a:t>
            </a:r>
            <a:r>
              <a:rPr sz="2400" b="1" i="1" spc="-80" dirty="0">
                <a:solidFill>
                  <a:srgbClr val="0F7171"/>
                </a:solidFill>
                <a:latin typeface="Verdana"/>
                <a:cs typeface="Verdana"/>
              </a:rPr>
              <a:t>started</a:t>
            </a:r>
            <a:r>
              <a:rPr sz="2400" b="1" i="1" spc="-130" dirty="0">
                <a:solidFill>
                  <a:srgbClr val="0F7171"/>
                </a:solidFill>
                <a:latin typeface="Verdana"/>
                <a:cs typeface="Verdana"/>
              </a:rPr>
              <a:t> </a:t>
            </a:r>
            <a:r>
              <a:rPr sz="2400" b="1" i="1" spc="-65" dirty="0">
                <a:solidFill>
                  <a:srgbClr val="0F7171"/>
                </a:solidFill>
                <a:latin typeface="Verdana"/>
                <a:cs typeface="Verdana"/>
              </a:rPr>
              <a:t>Kaizen</a:t>
            </a:r>
            <a:r>
              <a:rPr sz="2400" b="1" i="1" spc="-110" dirty="0">
                <a:solidFill>
                  <a:srgbClr val="0F7171"/>
                </a:solidFill>
                <a:latin typeface="Verdana"/>
                <a:cs typeface="Verdana"/>
              </a:rPr>
              <a:t> </a:t>
            </a:r>
            <a:r>
              <a:rPr sz="2400" b="1" i="1" spc="-50" dirty="0">
                <a:solidFill>
                  <a:srgbClr val="0F7171"/>
                </a:solidFill>
                <a:latin typeface="Verdana"/>
                <a:cs typeface="Verdana"/>
              </a:rPr>
              <a:t>Food</a:t>
            </a:r>
            <a:r>
              <a:rPr sz="2400" b="1" i="1" spc="-110" dirty="0">
                <a:solidFill>
                  <a:srgbClr val="0F7171"/>
                </a:solidFill>
                <a:latin typeface="Verdana"/>
                <a:cs typeface="Verdana"/>
              </a:rPr>
              <a:t> </a:t>
            </a:r>
            <a:r>
              <a:rPr sz="2400" b="1" i="1" spc="-30" dirty="0">
                <a:solidFill>
                  <a:srgbClr val="0F7171"/>
                </a:solidFill>
                <a:latin typeface="Verdana"/>
                <a:cs typeface="Verdana"/>
              </a:rPr>
              <a:t>Company</a:t>
            </a:r>
            <a:r>
              <a:rPr sz="2400" b="1" i="1" spc="-125" dirty="0">
                <a:solidFill>
                  <a:srgbClr val="0F7171"/>
                </a:solidFill>
                <a:latin typeface="Verdana"/>
                <a:cs typeface="Verdana"/>
              </a:rPr>
              <a:t> </a:t>
            </a:r>
            <a:r>
              <a:rPr sz="2400" b="1" i="1" spc="-80" dirty="0">
                <a:solidFill>
                  <a:srgbClr val="0F7171"/>
                </a:solidFill>
                <a:latin typeface="Verdana"/>
                <a:cs typeface="Verdana"/>
              </a:rPr>
              <a:t>during</a:t>
            </a:r>
            <a:r>
              <a:rPr sz="2400" b="1" i="1" spc="-130" dirty="0">
                <a:solidFill>
                  <a:srgbClr val="0F7171"/>
                </a:solidFill>
                <a:latin typeface="Verdana"/>
                <a:cs typeface="Verdana"/>
              </a:rPr>
              <a:t> </a:t>
            </a:r>
            <a:r>
              <a:rPr sz="2400" b="1" i="1" spc="-114" dirty="0">
                <a:solidFill>
                  <a:srgbClr val="0F7171"/>
                </a:solidFill>
                <a:latin typeface="Verdana"/>
                <a:cs typeface="Verdana"/>
              </a:rPr>
              <a:t>our</a:t>
            </a:r>
            <a:r>
              <a:rPr sz="2400" b="1" i="1" spc="-130" dirty="0">
                <a:solidFill>
                  <a:srgbClr val="0F7171"/>
                </a:solidFill>
                <a:latin typeface="Verdana"/>
                <a:cs typeface="Verdana"/>
              </a:rPr>
              <a:t> </a:t>
            </a:r>
            <a:r>
              <a:rPr sz="2400" b="1" i="1" spc="-100" dirty="0">
                <a:solidFill>
                  <a:srgbClr val="0F7171"/>
                </a:solidFill>
                <a:latin typeface="Verdana"/>
                <a:cs typeface="Verdana"/>
              </a:rPr>
              <a:t>own</a:t>
            </a:r>
            <a:r>
              <a:rPr sz="2400" b="1" i="1" spc="-130" dirty="0">
                <a:solidFill>
                  <a:srgbClr val="0F7171"/>
                </a:solidFill>
                <a:latin typeface="Verdana"/>
                <a:cs typeface="Verdana"/>
              </a:rPr>
              <a:t> </a:t>
            </a:r>
            <a:r>
              <a:rPr sz="2400" b="1" i="1" spc="-85" dirty="0">
                <a:solidFill>
                  <a:srgbClr val="0F7171"/>
                </a:solidFill>
                <a:latin typeface="Verdana"/>
                <a:cs typeface="Verdana"/>
              </a:rPr>
              <a:t>weight</a:t>
            </a:r>
            <a:r>
              <a:rPr sz="2400" b="1" i="1" spc="-130" dirty="0">
                <a:solidFill>
                  <a:srgbClr val="0F7171"/>
                </a:solidFill>
                <a:latin typeface="Verdana"/>
                <a:cs typeface="Verdana"/>
              </a:rPr>
              <a:t> </a:t>
            </a:r>
            <a:r>
              <a:rPr sz="2400" b="1" i="1" spc="-125" dirty="0">
                <a:solidFill>
                  <a:srgbClr val="0F7171"/>
                </a:solidFill>
                <a:latin typeface="Verdana"/>
                <a:cs typeface="Verdana"/>
              </a:rPr>
              <a:t>loss</a:t>
            </a:r>
            <a:r>
              <a:rPr sz="2400" b="1" i="1" spc="-130" dirty="0">
                <a:solidFill>
                  <a:srgbClr val="0F7171"/>
                </a:solidFill>
                <a:latin typeface="Verdana"/>
                <a:cs typeface="Verdana"/>
              </a:rPr>
              <a:t> </a:t>
            </a:r>
            <a:r>
              <a:rPr sz="2400" b="1" i="1" spc="-85" dirty="0">
                <a:solidFill>
                  <a:srgbClr val="0F7171"/>
                </a:solidFill>
                <a:latin typeface="Verdana"/>
                <a:cs typeface="Verdana"/>
              </a:rPr>
              <a:t>journey.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41350" algn="just">
              <a:lnSpc>
                <a:spcPct val="134900"/>
              </a:lnSpc>
              <a:spcBef>
                <a:spcPts val="100"/>
              </a:spcBef>
            </a:pPr>
            <a:r>
              <a:rPr dirty="0"/>
              <a:t>Our</a:t>
            </a:r>
            <a:r>
              <a:rPr spc="-110" dirty="0"/>
              <a:t> </a:t>
            </a:r>
            <a:r>
              <a:rPr spc="-45" dirty="0"/>
              <a:t>cofounder,</a:t>
            </a:r>
            <a:r>
              <a:rPr spc="-110" dirty="0"/>
              <a:t> </a:t>
            </a:r>
            <a:r>
              <a:rPr spc="-80" dirty="0"/>
              <a:t>Arash,</a:t>
            </a:r>
            <a:r>
              <a:rPr spc="-110" dirty="0"/>
              <a:t> </a:t>
            </a:r>
            <a:r>
              <a:rPr spc="-85" dirty="0"/>
              <a:t>leads</a:t>
            </a:r>
            <a:r>
              <a:rPr spc="-110" dirty="0"/>
              <a:t> </a:t>
            </a:r>
            <a:r>
              <a:rPr spc="-114" dirty="0"/>
              <a:t>a</a:t>
            </a:r>
            <a:r>
              <a:rPr spc="-110" dirty="0"/>
              <a:t> </a:t>
            </a:r>
            <a:r>
              <a:rPr spc="-20" dirty="0"/>
              <a:t>community</a:t>
            </a:r>
            <a:r>
              <a:rPr spc="-110" dirty="0"/>
              <a:t> </a:t>
            </a:r>
            <a:r>
              <a:rPr spc="-25" dirty="0"/>
              <a:t>of</a:t>
            </a:r>
            <a:r>
              <a:rPr spc="-110" dirty="0"/>
              <a:t> </a:t>
            </a:r>
            <a:r>
              <a:rPr spc="-75" dirty="0"/>
              <a:t>300k+</a:t>
            </a:r>
            <a:r>
              <a:rPr spc="-110" dirty="0"/>
              <a:t> </a:t>
            </a:r>
            <a:r>
              <a:rPr dirty="0"/>
              <a:t>on</a:t>
            </a:r>
            <a:r>
              <a:rPr spc="-110" dirty="0"/>
              <a:t> </a:t>
            </a:r>
            <a:r>
              <a:rPr spc="-50" dirty="0"/>
              <a:t>Instagram</a:t>
            </a:r>
            <a:r>
              <a:rPr spc="-10" dirty="0"/>
              <a:t> </a:t>
            </a:r>
            <a:r>
              <a:rPr spc="-40" dirty="0"/>
              <a:t>where</a:t>
            </a:r>
            <a:r>
              <a:rPr spc="-110" dirty="0"/>
              <a:t> </a:t>
            </a:r>
            <a:r>
              <a:rPr spc="-20" dirty="0"/>
              <a:t>he</a:t>
            </a:r>
            <a:r>
              <a:rPr spc="-110" dirty="0"/>
              <a:t> </a:t>
            </a:r>
            <a:r>
              <a:rPr spc="-90" dirty="0"/>
              <a:t>shares</a:t>
            </a:r>
            <a:r>
              <a:rPr spc="-110" dirty="0"/>
              <a:t> </a:t>
            </a:r>
            <a:r>
              <a:rPr spc="-65" dirty="0"/>
              <a:t>lower</a:t>
            </a:r>
            <a:r>
              <a:rPr spc="-110" dirty="0"/>
              <a:t> </a:t>
            </a:r>
            <a:r>
              <a:rPr spc="-70" dirty="0"/>
              <a:t>carb</a:t>
            </a:r>
            <a:r>
              <a:rPr spc="-110" dirty="0"/>
              <a:t> </a:t>
            </a:r>
            <a:r>
              <a:rPr spc="-80" dirty="0"/>
              <a:t>versions</a:t>
            </a:r>
            <a:r>
              <a:rPr spc="-110" dirty="0"/>
              <a:t> </a:t>
            </a:r>
            <a:r>
              <a:rPr spc="-25" dirty="0"/>
              <a:t>of</a:t>
            </a:r>
            <a:r>
              <a:rPr spc="-110" dirty="0"/>
              <a:t> </a:t>
            </a:r>
            <a:r>
              <a:rPr spc="-70" dirty="0"/>
              <a:t>his</a:t>
            </a:r>
            <a:r>
              <a:rPr spc="-110" dirty="0"/>
              <a:t> </a:t>
            </a:r>
            <a:r>
              <a:rPr spc="-70" dirty="0"/>
              <a:t>favorite</a:t>
            </a:r>
            <a:r>
              <a:rPr spc="-110" dirty="0"/>
              <a:t> </a:t>
            </a:r>
            <a:r>
              <a:rPr spc="-50" dirty="0"/>
              <a:t>foods</a:t>
            </a:r>
            <a:r>
              <a:rPr spc="-110" dirty="0"/>
              <a:t> </a:t>
            </a:r>
            <a:r>
              <a:rPr spc="-15" dirty="0"/>
              <a:t>with</a:t>
            </a:r>
            <a:r>
              <a:rPr spc="-110" dirty="0"/>
              <a:t> </a:t>
            </a:r>
            <a:r>
              <a:rPr spc="-70" dirty="0"/>
              <a:t>his</a:t>
            </a:r>
            <a:r>
              <a:rPr spc="-45" dirty="0"/>
              <a:t> </a:t>
            </a:r>
            <a:r>
              <a:rPr spc="-20" dirty="0"/>
              <a:t>community</a:t>
            </a:r>
            <a:r>
              <a:rPr spc="-110" dirty="0"/>
              <a:t> </a:t>
            </a:r>
            <a:r>
              <a:rPr spc="-25" dirty="0"/>
              <a:t>of</a:t>
            </a:r>
            <a:r>
              <a:rPr spc="-110" dirty="0"/>
              <a:t> </a:t>
            </a:r>
            <a:r>
              <a:rPr spc="-70" dirty="0"/>
              <a:t>followers</a:t>
            </a:r>
            <a:r>
              <a:rPr spc="-110" dirty="0"/>
              <a:t> </a:t>
            </a:r>
            <a:r>
              <a:rPr dirty="0"/>
              <a:t>on</a:t>
            </a:r>
            <a:r>
              <a:rPr spc="-110" dirty="0"/>
              <a:t> </a:t>
            </a:r>
            <a:r>
              <a:rPr dirty="0"/>
              <a:t>@Shredhappens.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000"/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pc="65" dirty="0"/>
              <a:t>We</a:t>
            </a:r>
            <a:r>
              <a:rPr spc="-110" dirty="0"/>
              <a:t> </a:t>
            </a:r>
            <a:r>
              <a:rPr spc="-75" dirty="0"/>
              <a:t>believe</a:t>
            </a:r>
            <a:r>
              <a:rPr spc="-105" dirty="0"/>
              <a:t> </a:t>
            </a:r>
            <a:r>
              <a:rPr spc="-80" dirty="0"/>
              <a:t>pasta</a:t>
            </a:r>
            <a:r>
              <a:rPr spc="-105" dirty="0"/>
              <a:t> </a:t>
            </a:r>
            <a:r>
              <a:rPr spc="-20" dirty="0"/>
              <a:t>should</a:t>
            </a:r>
            <a:r>
              <a:rPr spc="-105" dirty="0"/>
              <a:t> </a:t>
            </a:r>
            <a:r>
              <a:rPr dirty="0"/>
              <a:t>be</a:t>
            </a:r>
            <a:r>
              <a:rPr spc="-105" dirty="0"/>
              <a:t> </a:t>
            </a:r>
            <a:r>
              <a:rPr spc="-40" dirty="0"/>
              <a:t>enjoyed</a:t>
            </a:r>
            <a:r>
              <a:rPr spc="-105" dirty="0"/>
              <a:t> </a:t>
            </a:r>
            <a:r>
              <a:rPr dirty="0"/>
              <a:t>by</a:t>
            </a:r>
            <a:r>
              <a:rPr spc="-105" dirty="0"/>
              <a:t> </a:t>
            </a:r>
            <a:r>
              <a:rPr spc="-65" dirty="0"/>
              <a:t>everyone,</a:t>
            </a:r>
            <a:r>
              <a:rPr spc="-105" dirty="0"/>
              <a:t> </a:t>
            </a:r>
            <a:r>
              <a:rPr spc="-10" dirty="0"/>
              <a:t>anywhere.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00"/>
          </a:p>
          <a:p>
            <a:pPr marL="12700" marR="5080">
              <a:lnSpc>
                <a:spcPct val="134900"/>
              </a:lnSpc>
            </a:pPr>
            <a:r>
              <a:rPr spc="-45" dirty="0"/>
              <a:t>Using</a:t>
            </a:r>
            <a:r>
              <a:rPr spc="-110" dirty="0"/>
              <a:t> </a:t>
            </a:r>
            <a:r>
              <a:rPr spc="-120" dirty="0"/>
              <a:t>a</a:t>
            </a:r>
            <a:r>
              <a:rPr spc="-105" dirty="0"/>
              <a:t> </a:t>
            </a:r>
            <a:r>
              <a:rPr spc="-70" dirty="0"/>
              <a:t>delicious</a:t>
            </a:r>
            <a:r>
              <a:rPr spc="-105" dirty="0"/>
              <a:t> </a:t>
            </a:r>
            <a:r>
              <a:rPr spc="-25" dirty="0"/>
              <a:t>superfood</a:t>
            </a:r>
            <a:r>
              <a:rPr spc="-110" dirty="0"/>
              <a:t> </a:t>
            </a:r>
            <a:r>
              <a:rPr dirty="0"/>
              <a:t>(lupin</a:t>
            </a:r>
            <a:r>
              <a:rPr spc="-105" dirty="0"/>
              <a:t> </a:t>
            </a:r>
            <a:r>
              <a:rPr spc="-80" dirty="0"/>
              <a:t>beans),</a:t>
            </a:r>
            <a:r>
              <a:rPr spc="-105" dirty="0"/>
              <a:t> </a:t>
            </a:r>
            <a:r>
              <a:rPr spc="-70" dirty="0"/>
              <a:t>we</a:t>
            </a:r>
            <a:r>
              <a:rPr spc="-110" dirty="0"/>
              <a:t> </a:t>
            </a:r>
            <a:r>
              <a:rPr spc="-85" dirty="0"/>
              <a:t>created</a:t>
            </a:r>
            <a:r>
              <a:rPr spc="-105" dirty="0"/>
              <a:t> </a:t>
            </a:r>
            <a:r>
              <a:rPr dirty="0"/>
              <a:t>the</a:t>
            </a:r>
            <a:r>
              <a:rPr spc="-105" dirty="0"/>
              <a:t> </a:t>
            </a:r>
            <a:r>
              <a:rPr spc="-65" dirty="0"/>
              <a:t>world’s</a:t>
            </a:r>
            <a:r>
              <a:rPr spc="-110" dirty="0"/>
              <a:t> </a:t>
            </a:r>
            <a:r>
              <a:rPr spc="-10" dirty="0"/>
              <a:t>first </a:t>
            </a:r>
            <a:r>
              <a:rPr dirty="0"/>
              <a:t>high</a:t>
            </a:r>
            <a:r>
              <a:rPr spc="-90" dirty="0"/>
              <a:t> </a:t>
            </a:r>
            <a:r>
              <a:rPr spc="-45" dirty="0"/>
              <a:t>protein,</a:t>
            </a:r>
            <a:r>
              <a:rPr spc="-90" dirty="0"/>
              <a:t> </a:t>
            </a:r>
            <a:r>
              <a:rPr spc="-75" dirty="0"/>
              <a:t>lowcarb</a:t>
            </a:r>
            <a:r>
              <a:rPr spc="-85" dirty="0"/>
              <a:t> </a:t>
            </a:r>
            <a:r>
              <a:rPr dirty="0"/>
              <a:t>and</a:t>
            </a:r>
            <a:r>
              <a:rPr spc="-90" dirty="0"/>
              <a:t> </a:t>
            </a:r>
            <a:r>
              <a:rPr spc="-70" dirty="0"/>
              <a:t>keto</a:t>
            </a:r>
            <a:r>
              <a:rPr spc="-85" dirty="0"/>
              <a:t> </a:t>
            </a:r>
            <a:r>
              <a:rPr dirty="0"/>
              <a:t>friendly</a:t>
            </a:r>
            <a:r>
              <a:rPr spc="-90" dirty="0"/>
              <a:t> </a:t>
            </a:r>
            <a:r>
              <a:rPr spc="-10" dirty="0"/>
              <a:t>pasta.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885950" cy="8229600"/>
          </a:xfrm>
          <a:custGeom>
            <a:avLst/>
            <a:gdLst/>
            <a:ahLst/>
            <a:cxnLst/>
            <a:rect l="l" t="t" r="r" b="b"/>
            <a:pathLst>
              <a:path w="1885950" h="8229600">
                <a:moveTo>
                  <a:pt x="1885416" y="9372"/>
                </a:moveTo>
                <a:lnTo>
                  <a:pt x="1855127" y="9372"/>
                </a:lnTo>
                <a:lnTo>
                  <a:pt x="1837677" y="22072"/>
                </a:lnTo>
                <a:lnTo>
                  <a:pt x="1803577" y="60172"/>
                </a:lnTo>
                <a:lnTo>
                  <a:pt x="1770113" y="98272"/>
                </a:lnTo>
                <a:lnTo>
                  <a:pt x="1737283" y="136372"/>
                </a:lnTo>
                <a:lnTo>
                  <a:pt x="1705089" y="174472"/>
                </a:lnTo>
                <a:lnTo>
                  <a:pt x="1673529" y="212572"/>
                </a:lnTo>
                <a:lnTo>
                  <a:pt x="1642579" y="250672"/>
                </a:lnTo>
                <a:lnTo>
                  <a:pt x="1612252" y="288772"/>
                </a:lnTo>
                <a:lnTo>
                  <a:pt x="1582521" y="326872"/>
                </a:lnTo>
                <a:lnTo>
                  <a:pt x="1553387" y="364972"/>
                </a:lnTo>
                <a:lnTo>
                  <a:pt x="1524850" y="403072"/>
                </a:lnTo>
                <a:lnTo>
                  <a:pt x="1496885" y="441172"/>
                </a:lnTo>
                <a:lnTo>
                  <a:pt x="1469504" y="479272"/>
                </a:lnTo>
                <a:lnTo>
                  <a:pt x="1442694" y="530072"/>
                </a:lnTo>
                <a:lnTo>
                  <a:pt x="1416456" y="568172"/>
                </a:lnTo>
                <a:lnTo>
                  <a:pt x="1391018" y="606272"/>
                </a:lnTo>
                <a:lnTo>
                  <a:pt x="1366126" y="644372"/>
                </a:lnTo>
                <a:lnTo>
                  <a:pt x="1341755" y="682472"/>
                </a:lnTo>
                <a:lnTo>
                  <a:pt x="1317917" y="733272"/>
                </a:lnTo>
                <a:lnTo>
                  <a:pt x="1294599" y="771372"/>
                </a:lnTo>
                <a:lnTo>
                  <a:pt x="1271790" y="809472"/>
                </a:lnTo>
                <a:lnTo>
                  <a:pt x="1249489" y="860272"/>
                </a:lnTo>
                <a:lnTo>
                  <a:pt x="1227683" y="898372"/>
                </a:lnTo>
                <a:lnTo>
                  <a:pt x="1206373" y="949172"/>
                </a:lnTo>
                <a:lnTo>
                  <a:pt x="1185545" y="987272"/>
                </a:lnTo>
                <a:lnTo>
                  <a:pt x="1165199" y="1025372"/>
                </a:lnTo>
                <a:lnTo>
                  <a:pt x="1145324" y="1076172"/>
                </a:lnTo>
                <a:lnTo>
                  <a:pt x="1125918" y="1114272"/>
                </a:lnTo>
                <a:lnTo>
                  <a:pt x="1106970" y="1165072"/>
                </a:lnTo>
                <a:lnTo>
                  <a:pt x="1088466" y="1203172"/>
                </a:lnTo>
                <a:lnTo>
                  <a:pt x="1070419" y="1253972"/>
                </a:lnTo>
                <a:lnTo>
                  <a:pt x="1052791" y="1292072"/>
                </a:lnTo>
                <a:lnTo>
                  <a:pt x="1035608" y="1342872"/>
                </a:lnTo>
                <a:lnTo>
                  <a:pt x="1018857" y="1393672"/>
                </a:lnTo>
                <a:lnTo>
                  <a:pt x="1002512" y="1431772"/>
                </a:lnTo>
                <a:lnTo>
                  <a:pt x="986586" y="1482572"/>
                </a:lnTo>
                <a:lnTo>
                  <a:pt x="971054" y="1520672"/>
                </a:lnTo>
                <a:lnTo>
                  <a:pt x="955929" y="1571472"/>
                </a:lnTo>
                <a:lnTo>
                  <a:pt x="941197" y="1622272"/>
                </a:lnTo>
                <a:lnTo>
                  <a:pt x="926846" y="1660372"/>
                </a:lnTo>
                <a:lnTo>
                  <a:pt x="912876" y="1711172"/>
                </a:lnTo>
                <a:lnTo>
                  <a:pt x="899274" y="1761972"/>
                </a:lnTo>
                <a:lnTo>
                  <a:pt x="886040" y="1812772"/>
                </a:lnTo>
                <a:lnTo>
                  <a:pt x="873163" y="1850872"/>
                </a:lnTo>
                <a:lnTo>
                  <a:pt x="860628" y="1901672"/>
                </a:lnTo>
                <a:lnTo>
                  <a:pt x="848448" y="1952472"/>
                </a:lnTo>
                <a:lnTo>
                  <a:pt x="836599" y="2003272"/>
                </a:lnTo>
                <a:lnTo>
                  <a:pt x="825080" y="2054072"/>
                </a:lnTo>
                <a:lnTo>
                  <a:pt x="813892" y="2092172"/>
                </a:lnTo>
                <a:lnTo>
                  <a:pt x="803021" y="2142972"/>
                </a:lnTo>
                <a:lnTo>
                  <a:pt x="792467" y="2193772"/>
                </a:lnTo>
                <a:lnTo>
                  <a:pt x="782205" y="2244572"/>
                </a:lnTo>
                <a:lnTo>
                  <a:pt x="772248" y="2295372"/>
                </a:lnTo>
                <a:lnTo>
                  <a:pt x="762571" y="2346172"/>
                </a:lnTo>
                <a:lnTo>
                  <a:pt x="753186" y="2396972"/>
                </a:lnTo>
                <a:lnTo>
                  <a:pt x="744080" y="2447772"/>
                </a:lnTo>
                <a:lnTo>
                  <a:pt x="735241" y="2485872"/>
                </a:lnTo>
                <a:lnTo>
                  <a:pt x="726668" y="2536672"/>
                </a:lnTo>
                <a:lnTo>
                  <a:pt x="718350" y="2587472"/>
                </a:lnTo>
                <a:lnTo>
                  <a:pt x="710285" y="2638272"/>
                </a:lnTo>
                <a:lnTo>
                  <a:pt x="702462" y="2689072"/>
                </a:lnTo>
                <a:lnTo>
                  <a:pt x="694880" y="2739872"/>
                </a:lnTo>
                <a:lnTo>
                  <a:pt x="687527" y="2790672"/>
                </a:lnTo>
                <a:lnTo>
                  <a:pt x="680389" y="2841472"/>
                </a:lnTo>
                <a:lnTo>
                  <a:pt x="673481" y="2892272"/>
                </a:lnTo>
                <a:lnTo>
                  <a:pt x="666775" y="2943072"/>
                </a:lnTo>
                <a:lnTo>
                  <a:pt x="660273" y="2993872"/>
                </a:lnTo>
                <a:lnTo>
                  <a:pt x="653973" y="3044672"/>
                </a:lnTo>
                <a:lnTo>
                  <a:pt x="647865" y="3095472"/>
                </a:lnTo>
                <a:lnTo>
                  <a:pt x="641934" y="3146272"/>
                </a:lnTo>
                <a:lnTo>
                  <a:pt x="636181" y="3197072"/>
                </a:lnTo>
                <a:lnTo>
                  <a:pt x="630593" y="3247872"/>
                </a:lnTo>
                <a:lnTo>
                  <a:pt x="625170" y="3298672"/>
                </a:lnTo>
                <a:lnTo>
                  <a:pt x="619912" y="3349472"/>
                </a:lnTo>
                <a:lnTo>
                  <a:pt x="614794" y="3412972"/>
                </a:lnTo>
                <a:lnTo>
                  <a:pt x="609815" y="3463772"/>
                </a:lnTo>
                <a:lnTo>
                  <a:pt x="604989" y="3514572"/>
                </a:lnTo>
                <a:lnTo>
                  <a:pt x="600278" y="3565372"/>
                </a:lnTo>
                <a:lnTo>
                  <a:pt x="595706" y="3616172"/>
                </a:lnTo>
                <a:lnTo>
                  <a:pt x="591235" y="3666972"/>
                </a:lnTo>
                <a:lnTo>
                  <a:pt x="586879" y="3717772"/>
                </a:lnTo>
                <a:lnTo>
                  <a:pt x="582625" y="3768572"/>
                </a:lnTo>
                <a:lnTo>
                  <a:pt x="578472" y="3819372"/>
                </a:lnTo>
                <a:lnTo>
                  <a:pt x="574395" y="3870172"/>
                </a:lnTo>
                <a:lnTo>
                  <a:pt x="570420" y="3920972"/>
                </a:lnTo>
                <a:lnTo>
                  <a:pt x="566508" y="3971772"/>
                </a:lnTo>
                <a:lnTo>
                  <a:pt x="562660" y="4022572"/>
                </a:lnTo>
                <a:lnTo>
                  <a:pt x="558888" y="4086072"/>
                </a:lnTo>
                <a:lnTo>
                  <a:pt x="555167" y="4136872"/>
                </a:lnTo>
                <a:lnTo>
                  <a:pt x="551497" y="4187672"/>
                </a:lnTo>
                <a:lnTo>
                  <a:pt x="547865" y="4238472"/>
                </a:lnTo>
                <a:lnTo>
                  <a:pt x="544271" y="4289272"/>
                </a:lnTo>
                <a:lnTo>
                  <a:pt x="537159" y="4390872"/>
                </a:lnTo>
                <a:lnTo>
                  <a:pt x="523074" y="4594072"/>
                </a:lnTo>
                <a:lnTo>
                  <a:pt x="515962" y="4708372"/>
                </a:lnTo>
                <a:lnTo>
                  <a:pt x="512356" y="4759172"/>
                </a:lnTo>
                <a:lnTo>
                  <a:pt x="508723" y="4809972"/>
                </a:lnTo>
                <a:lnTo>
                  <a:pt x="505053" y="4860772"/>
                </a:lnTo>
                <a:lnTo>
                  <a:pt x="501319" y="4911572"/>
                </a:lnTo>
                <a:lnTo>
                  <a:pt x="497535" y="4962372"/>
                </a:lnTo>
                <a:lnTo>
                  <a:pt x="493687" y="5013172"/>
                </a:lnTo>
                <a:lnTo>
                  <a:pt x="489775" y="5063972"/>
                </a:lnTo>
                <a:lnTo>
                  <a:pt x="485775" y="5114772"/>
                </a:lnTo>
                <a:lnTo>
                  <a:pt x="481698" y="5165572"/>
                </a:lnTo>
                <a:lnTo>
                  <a:pt x="477520" y="5229072"/>
                </a:lnTo>
                <a:lnTo>
                  <a:pt x="473252" y="5279872"/>
                </a:lnTo>
                <a:lnTo>
                  <a:pt x="468871" y="5330672"/>
                </a:lnTo>
                <a:lnTo>
                  <a:pt x="464388" y="5381472"/>
                </a:lnTo>
                <a:lnTo>
                  <a:pt x="459778" y="5432272"/>
                </a:lnTo>
                <a:lnTo>
                  <a:pt x="455041" y="5483072"/>
                </a:lnTo>
                <a:lnTo>
                  <a:pt x="450176" y="5533872"/>
                </a:lnTo>
                <a:lnTo>
                  <a:pt x="445173" y="5584672"/>
                </a:lnTo>
                <a:lnTo>
                  <a:pt x="440029" y="5635472"/>
                </a:lnTo>
                <a:lnTo>
                  <a:pt x="434733" y="5686272"/>
                </a:lnTo>
                <a:lnTo>
                  <a:pt x="429260" y="5737072"/>
                </a:lnTo>
                <a:lnTo>
                  <a:pt x="423633" y="5787872"/>
                </a:lnTo>
                <a:lnTo>
                  <a:pt x="417830" y="5838672"/>
                </a:lnTo>
                <a:lnTo>
                  <a:pt x="411848" y="5889472"/>
                </a:lnTo>
                <a:lnTo>
                  <a:pt x="405688" y="5952972"/>
                </a:lnTo>
                <a:lnTo>
                  <a:pt x="399326" y="6003772"/>
                </a:lnTo>
                <a:lnTo>
                  <a:pt x="392760" y="6054572"/>
                </a:lnTo>
                <a:lnTo>
                  <a:pt x="385991" y="6105372"/>
                </a:lnTo>
                <a:lnTo>
                  <a:pt x="379006" y="6156172"/>
                </a:lnTo>
                <a:lnTo>
                  <a:pt x="371792" y="6206972"/>
                </a:lnTo>
                <a:lnTo>
                  <a:pt x="364363" y="6257772"/>
                </a:lnTo>
                <a:lnTo>
                  <a:pt x="356692" y="6308572"/>
                </a:lnTo>
                <a:lnTo>
                  <a:pt x="348780" y="6346672"/>
                </a:lnTo>
                <a:lnTo>
                  <a:pt x="340614" y="6397472"/>
                </a:lnTo>
                <a:lnTo>
                  <a:pt x="332206" y="6448272"/>
                </a:lnTo>
                <a:lnTo>
                  <a:pt x="323532" y="6499072"/>
                </a:lnTo>
                <a:lnTo>
                  <a:pt x="314579" y="6549872"/>
                </a:lnTo>
                <a:lnTo>
                  <a:pt x="305358" y="6600672"/>
                </a:lnTo>
                <a:lnTo>
                  <a:pt x="295846" y="6651472"/>
                </a:lnTo>
                <a:lnTo>
                  <a:pt x="286054" y="6702272"/>
                </a:lnTo>
                <a:lnTo>
                  <a:pt x="275971" y="6753072"/>
                </a:lnTo>
                <a:lnTo>
                  <a:pt x="265569" y="6803872"/>
                </a:lnTo>
                <a:lnTo>
                  <a:pt x="254863" y="6841972"/>
                </a:lnTo>
                <a:lnTo>
                  <a:pt x="243840" y="6892772"/>
                </a:lnTo>
                <a:lnTo>
                  <a:pt x="232498" y="6943572"/>
                </a:lnTo>
                <a:lnTo>
                  <a:pt x="220827" y="6994372"/>
                </a:lnTo>
                <a:lnTo>
                  <a:pt x="208813" y="7045172"/>
                </a:lnTo>
                <a:lnTo>
                  <a:pt x="206654" y="7051827"/>
                </a:lnTo>
                <a:lnTo>
                  <a:pt x="206933" y="7048500"/>
                </a:lnTo>
                <a:lnTo>
                  <a:pt x="210883" y="6997700"/>
                </a:lnTo>
                <a:lnTo>
                  <a:pt x="214566" y="6946900"/>
                </a:lnTo>
                <a:lnTo>
                  <a:pt x="217982" y="6896100"/>
                </a:lnTo>
                <a:lnTo>
                  <a:pt x="221132" y="6845300"/>
                </a:lnTo>
                <a:lnTo>
                  <a:pt x="224040" y="6794500"/>
                </a:lnTo>
                <a:lnTo>
                  <a:pt x="226695" y="6743700"/>
                </a:lnTo>
                <a:lnTo>
                  <a:pt x="229120" y="6692900"/>
                </a:lnTo>
                <a:lnTo>
                  <a:pt x="231305" y="6642100"/>
                </a:lnTo>
                <a:lnTo>
                  <a:pt x="233273" y="6591300"/>
                </a:lnTo>
                <a:lnTo>
                  <a:pt x="235026" y="6540500"/>
                </a:lnTo>
                <a:lnTo>
                  <a:pt x="236562" y="6489700"/>
                </a:lnTo>
                <a:lnTo>
                  <a:pt x="237909" y="6438900"/>
                </a:lnTo>
                <a:lnTo>
                  <a:pt x="239039" y="6388100"/>
                </a:lnTo>
                <a:lnTo>
                  <a:pt x="239991" y="6337300"/>
                </a:lnTo>
                <a:lnTo>
                  <a:pt x="240766" y="6286500"/>
                </a:lnTo>
                <a:lnTo>
                  <a:pt x="241363" y="6235700"/>
                </a:lnTo>
                <a:lnTo>
                  <a:pt x="241795" y="6184900"/>
                </a:lnTo>
                <a:lnTo>
                  <a:pt x="242062" y="6134100"/>
                </a:lnTo>
                <a:lnTo>
                  <a:pt x="242138" y="6032500"/>
                </a:lnTo>
                <a:lnTo>
                  <a:pt x="241973" y="5981700"/>
                </a:lnTo>
                <a:lnTo>
                  <a:pt x="241668" y="5930900"/>
                </a:lnTo>
                <a:lnTo>
                  <a:pt x="240690" y="5816600"/>
                </a:lnTo>
                <a:lnTo>
                  <a:pt x="240030" y="5765800"/>
                </a:lnTo>
                <a:lnTo>
                  <a:pt x="239268" y="5715000"/>
                </a:lnTo>
                <a:lnTo>
                  <a:pt x="238404" y="5664200"/>
                </a:lnTo>
                <a:lnTo>
                  <a:pt x="237451" y="5613400"/>
                </a:lnTo>
                <a:lnTo>
                  <a:pt x="236423" y="5562600"/>
                </a:lnTo>
                <a:lnTo>
                  <a:pt x="235305" y="5511800"/>
                </a:lnTo>
                <a:lnTo>
                  <a:pt x="234124" y="5461000"/>
                </a:lnTo>
                <a:lnTo>
                  <a:pt x="232892" y="5410200"/>
                </a:lnTo>
                <a:lnTo>
                  <a:pt x="231597" y="5359400"/>
                </a:lnTo>
                <a:lnTo>
                  <a:pt x="230251" y="5308600"/>
                </a:lnTo>
                <a:lnTo>
                  <a:pt x="228866" y="5257800"/>
                </a:lnTo>
                <a:lnTo>
                  <a:pt x="227444" y="5207000"/>
                </a:lnTo>
                <a:lnTo>
                  <a:pt x="217284" y="4851400"/>
                </a:lnTo>
                <a:lnTo>
                  <a:pt x="214515" y="4749800"/>
                </a:lnTo>
                <a:lnTo>
                  <a:pt x="213169" y="4699000"/>
                </a:lnTo>
                <a:lnTo>
                  <a:pt x="211861" y="4648200"/>
                </a:lnTo>
                <a:lnTo>
                  <a:pt x="210604" y="4597400"/>
                </a:lnTo>
                <a:lnTo>
                  <a:pt x="209384" y="4546600"/>
                </a:lnTo>
                <a:lnTo>
                  <a:pt x="208229" y="4495800"/>
                </a:lnTo>
                <a:lnTo>
                  <a:pt x="207124" y="4445000"/>
                </a:lnTo>
                <a:lnTo>
                  <a:pt x="206095" y="4394200"/>
                </a:lnTo>
                <a:lnTo>
                  <a:pt x="205130" y="4343400"/>
                </a:lnTo>
                <a:lnTo>
                  <a:pt x="204254" y="4305300"/>
                </a:lnTo>
                <a:lnTo>
                  <a:pt x="203466" y="4254500"/>
                </a:lnTo>
                <a:lnTo>
                  <a:pt x="202768" y="4203700"/>
                </a:lnTo>
                <a:lnTo>
                  <a:pt x="202171" y="4152900"/>
                </a:lnTo>
                <a:lnTo>
                  <a:pt x="201676" y="4102100"/>
                </a:lnTo>
                <a:lnTo>
                  <a:pt x="201295" y="4051300"/>
                </a:lnTo>
                <a:lnTo>
                  <a:pt x="201028" y="4000500"/>
                </a:lnTo>
                <a:lnTo>
                  <a:pt x="200914" y="3962400"/>
                </a:lnTo>
                <a:lnTo>
                  <a:pt x="200990" y="3848100"/>
                </a:lnTo>
                <a:lnTo>
                  <a:pt x="201256" y="3797300"/>
                </a:lnTo>
                <a:lnTo>
                  <a:pt x="202247" y="3708400"/>
                </a:lnTo>
                <a:lnTo>
                  <a:pt x="202971" y="3657600"/>
                </a:lnTo>
                <a:lnTo>
                  <a:pt x="203873" y="3606800"/>
                </a:lnTo>
                <a:lnTo>
                  <a:pt x="204939" y="3556000"/>
                </a:lnTo>
                <a:lnTo>
                  <a:pt x="206197" y="3505200"/>
                </a:lnTo>
                <a:lnTo>
                  <a:pt x="207632" y="3454400"/>
                </a:lnTo>
                <a:lnTo>
                  <a:pt x="209257" y="3403600"/>
                </a:lnTo>
                <a:lnTo>
                  <a:pt x="211086" y="3365500"/>
                </a:lnTo>
                <a:lnTo>
                  <a:pt x="213118" y="3314700"/>
                </a:lnTo>
                <a:lnTo>
                  <a:pt x="215366" y="3263900"/>
                </a:lnTo>
                <a:lnTo>
                  <a:pt x="217817" y="3213100"/>
                </a:lnTo>
                <a:lnTo>
                  <a:pt x="220510" y="3162300"/>
                </a:lnTo>
                <a:lnTo>
                  <a:pt x="223418" y="3111500"/>
                </a:lnTo>
                <a:lnTo>
                  <a:pt x="226568" y="3073400"/>
                </a:lnTo>
                <a:lnTo>
                  <a:pt x="229958" y="3022600"/>
                </a:lnTo>
                <a:lnTo>
                  <a:pt x="233591" y="2971800"/>
                </a:lnTo>
                <a:lnTo>
                  <a:pt x="237490" y="2921000"/>
                </a:lnTo>
                <a:lnTo>
                  <a:pt x="241642" y="2870200"/>
                </a:lnTo>
                <a:lnTo>
                  <a:pt x="246062" y="2832100"/>
                </a:lnTo>
                <a:lnTo>
                  <a:pt x="250761" y="2781300"/>
                </a:lnTo>
                <a:lnTo>
                  <a:pt x="255727" y="2730500"/>
                </a:lnTo>
                <a:lnTo>
                  <a:pt x="260985" y="2679700"/>
                </a:lnTo>
                <a:lnTo>
                  <a:pt x="266534" y="2641600"/>
                </a:lnTo>
                <a:lnTo>
                  <a:pt x="272389" y="2590800"/>
                </a:lnTo>
                <a:lnTo>
                  <a:pt x="278536" y="2540000"/>
                </a:lnTo>
                <a:lnTo>
                  <a:pt x="285000" y="2489200"/>
                </a:lnTo>
                <a:lnTo>
                  <a:pt x="291782" y="2451100"/>
                </a:lnTo>
                <a:lnTo>
                  <a:pt x="298894" y="2400300"/>
                </a:lnTo>
                <a:lnTo>
                  <a:pt x="306324" y="2349500"/>
                </a:lnTo>
                <a:lnTo>
                  <a:pt x="314083" y="2311400"/>
                </a:lnTo>
                <a:lnTo>
                  <a:pt x="322199" y="2260600"/>
                </a:lnTo>
                <a:lnTo>
                  <a:pt x="330657" y="2209800"/>
                </a:lnTo>
                <a:lnTo>
                  <a:pt x="339471" y="2171700"/>
                </a:lnTo>
                <a:lnTo>
                  <a:pt x="348640" y="2120900"/>
                </a:lnTo>
                <a:lnTo>
                  <a:pt x="358178" y="2070100"/>
                </a:lnTo>
                <a:lnTo>
                  <a:pt x="368084" y="2032000"/>
                </a:lnTo>
                <a:lnTo>
                  <a:pt x="378383" y="1981200"/>
                </a:lnTo>
                <a:lnTo>
                  <a:pt x="389051" y="1943100"/>
                </a:lnTo>
                <a:lnTo>
                  <a:pt x="400113" y="1892300"/>
                </a:lnTo>
                <a:lnTo>
                  <a:pt x="411581" y="1854200"/>
                </a:lnTo>
                <a:lnTo>
                  <a:pt x="423456" y="1803400"/>
                </a:lnTo>
                <a:lnTo>
                  <a:pt x="435724" y="1765300"/>
                </a:lnTo>
                <a:lnTo>
                  <a:pt x="448424" y="1714500"/>
                </a:lnTo>
                <a:lnTo>
                  <a:pt x="461543" y="1676400"/>
                </a:lnTo>
                <a:lnTo>
                  <a:pt x="475081" y="1625600"/>
                </a:lnTo>
                <a:lnTo>
                  <a:pt x="489064" y="1587500"/>
                </a:lnTo>
                <a:lnTo>
                  <a:pt x="503491" y="1536700"/>
                </a:lnTo>
                <a:lnTo>
                  <a:pt x="518363" y="1498600"/>
                </a:lnTo>
                <a:lnTo>
                  <a:pt x="533679" y="1447800"/>
                </a:lnTo>
                <a:lnTo>
                  <a:pt x="549465" y="1409700"/>
                </a:lnTo>
                <a:lnTo>
                  <a:pt x="565708" y="1371600"/>
                </a:lnTo>
                <a:lnTo>
                  <a:pt x="582434" y="1320800"/>
                </a:lnTo>
                <a:lnTo>
                  <a:pt x="599630" y="1282700"/>
                </a:lnTo>
                <a:lnTo>
                  <a:pt x="617321" y="1244600"/>
                </a:lnTo>
                <a:lnTo>
                  <a:pt x="635495" y="1193800"/>
                </a:lnTo>
                <a:lnTo>
                  <a:pt x="654164" y="1155700"/>
                </a:lnTo>
                <a:lnTo>
                  <a:pt x="673341" y="1117600"/>
                </a:lnTo>
                <a:lnTo>
                  <a:pt x="693026" y="1066800"/>
                </a:lnTo>
                <a:lnTo>
                  <a:pt x="713232" y="1028700"/>
                </a:lnTo>
                <a:lnTo>
                  <a:pt x="733958" y="990600"/>
                </a:lnTo>
                <a:lnTo>
                  <a:pt x="755218" y="952500"/>
                </a:lnTo>
                <a:lnTo>
                  <a:pt x="776998" y="901700"/>
                </a:lnTo>
                <a:lnTo>
                  <a:pt x="799325" y="863600"/>
                </a:lnTo>
                <a:lnTo>
                  <a:pt x="822210" y="825500"/>
                </a:lnTo>
                <a:lnTo>
                  <a:pt x="845629" y="787400"/>
                </a:lnTo>
                <a:lnTo>
                  <a:pt x="869619" y="749300"/>
                </a:lnTo>
                <a:lnTo>
                  <a:pt x="894181" y="711200"/>
                </a:lnTo>
                <a:lnTo>
                  <a:pt x="919302" y="673100"/>
                </a:lnTo>
                <a:lnTo>
                  <a:pt x="945007" y="635000"/>
                </a:lnTo>
                <a:lnTo>
                  <a:pt x="971296" y="596900"/>
                </a:lnTo>
                <a:lnTo>
                  <a:pt x="998181" y="558800"/>
                </a:lnTo>
                <a:lnTo>
                  <a:pt x="1025652" y="520700"/>
                </a:lnTo>
                <a:lnTo>
                  <a:pt x="1053731" y="482600"/>
                </a:lnTo>
                <a:lnTo>
                  <a:pt x="1082421" y="444500"/>
                </a:lnTo>
                <a:lnTo>
                  <a:pt x="1111719" y="406400"/>
                </a:lnTo>
                <a:lnTo>
                  <a:pt x="1141653" y="368300"/>
                </a:lnTo>
                <a:lnTo>
                  <a:pt x="1172210" y="330200"/>
                </a:lnTo>
                <a:lnTo>
                  <a:pt x="1203388" y="292100"/>
                </a:lnTo>
                <a:lnTo>
                  <a:pt x="1235227" y="254000"/>
                </a:lnTo>
                <a:lnTo>
                  <a:pt x="1267701" y="228600"/>
                </a:lnTo>
                <a:lnTo>
                  <a:pt x="1300822" y="190500"/>
                </a:lnTo>
                <a:lnTo>
                  <a:pt x="1334617" y="152400"/>
                </a:lnTo>
                <a:lnTo>
                  <a:pt x="1369072" y="114300"/>
                </a:lnTo>
                <a:lnTo>
                  <a:pt x="1404200" y="88900"/>
                </a:lnTo>
                <a:lnTo>
                  <a:pt x="1440002" y="50800"/>
                </a:lnTo>
                <a:lnTo>
                  <a:pt x="1476489" y="12700"/>
                </a:lnTo>
                <a:lnTo>
                  <a:pt x="1488287" y="0"/>
                </a:lnTo>
                <a:lnTo>
                  <a:pt x="1448587" y="0"/>
                </a:lnTo>
                <a:lnTo>
                  <a:pt x="1447774" y="12700"/>
                </a:lnTo>
                <a:lnTo>
                  <a:pt x="1409471" y="38100"/>
                </a:lnTo>
                <a:lnTo>
                  <a:pt x="1371917" y="76200"/>
                </a:lnTo>
                <a:lnTo>
                  <a:pt x="1335125" y="114300"/>
                </a:lnTo>
                <a:lnTo>
                  <a:pt x="1299070" y="152400"/>
                </a:lnTo>
                <a:lnTo>
                  <a:pt x="1263751" y="190500"/>
                </a:lnTo>
                <a:lnTo>
                  <a:pt x="1229156" y="228600"/>
                </a:lnTo>
                <a:lnTo>
                  <a:pt x="1195273" y="266700"/>
                </a:lnTo>
                <a:lnTo>
                  <a:pt x="1162113" y="304800"/>
                </a:lnTo>
                <a:lnTo>
                  <a:pt x="1129652" y="342900"/>
                </a:lnTo>
                <a:lnTo>
                  <a:pt x="1097902" y="381000"/>
                </a:lnTo>
                <a:lnTo>
                  <a:pt x="1066825" y="419100"/>
                </a:lnTo>
                <a:lnTo>
                  <a:pt x="1036434" y="457200"/>
                </a:lnTo>
                <a:lnTo>
                  <a:pt x="1006729" y="495300"/>
                </a:lnTo>
                <a:lnTo>
                  <a:pt x="977684" y="533400"/>
                </a:lnTo>
                <a:lnTo>
                  <a:pt x="949299" y="571500"/>
                </a:lnTo>
                <a:lnTo>
                  <a:pt x="921562" y="622300"/>
                </a:lnTo>
                <a:lnTo>
                  <a:pt x="894486" y="660400"/>
                </a:lnTo>
                <a:lnTo>
                  <a:pt x="868032" y="698500"/>
                </a:lnTo>
                <a:lnTo>
                  <a:pt x="842645" y="736600"/>
                </a:lnTo>
                <a:lnTo>
                  <a:pt x="817854" y="787400"/>
                </a:lnTo>
                <a:lnTo>
                  <a:pt x="793661" y="825500"/>
                </a:lnTo>
                <a:lnTo>
                  <a:pt x="770064" y="863600"/>
                </a:lnTo>
                <a:lnTo>
                  <a:pt x="747052" y="901700"/>
                </a:lnTo>
                <a:lnTo>
                  <a:pt x="724611" y="952500"/>
                </a:lnTo>
                <a:lnTo>
                  <a:pt x="702754" y="990600"/>
                </a:lnTo>
                <a:lnTo>
                  <a:pt x="681443" y="1028700"/>
                </a:lnTo>
                <a:lnTo>
                  <a:pt x="660704" y="1079500"/>
                </a:lnTo>
                <a:lnTo>
                  <a:pt x="640511" y="1117600"/>
                </a:lnTo>
                <a:lnTo>
                  <a:pt x="620852" y="1168400"/>
                </a:lnTo>
                <a:lnTo>
                  <a:pt x="601738" y="1206500"/>
                </a:lnTo>
                <a:lnTo>
                  <a:pt x="583145" y="1244600"/>
                </a:lnTo>
                <a:lnTo>
                  <a:pt x="565073" y="1295400"/>
                </a:lnTo>
                <a:lnTo>
                  <a:pt x="547535" y="1333500"/>
                </a:lnTo>
                <a:lnTo>
                  <a:pt x="530491" y="1384300"/>
                </a:lnTo>
                <a:lnTo>
                  <a:pt x="513943" y="1422400"/>
                </a:lnTo>
                <a:lnTo>
                  <a:pt x="497903" y="1473200"/>
                </a:lnTo>
                <a:lnTo>
                  <a:pt x="482346" y="1511300"/>
                </a:lnTo>
                <a:lnTo>
                  <a:pt x="467258" y="1562100"/>
                </a:lnTo>
                <a:lnTo>
                  <a:pt x="452666" y="1612900"/>
                </a:lnTo>
                <a:lnTo>
                  <a:pt x="438518" y="1651000"/>
                </a:lnTo>
                <a:lnTo>
                  <a:pt x="424853" y="1701800"/>
                </a:lnTo>
                <a:lnTo>
                  <a:pt x="411619" y="1739900"/>
                </a:lnTo>
                <a:lnTo>
                  <a:pt x="398843" y="1790700"/>
                </a:lnTo>
                <a:lnTo>
                  <a:pt x="386511" y="1841500"/>
                </a:lnTo>
                <a:lnTo>
                  <a:pt x="374611" y="1879600"/>
                </a:lnTo>
                <a:lnTo>
                  <a:pt x="363131" y="1930400"/>
                </a:lnTo>
                <a:lnTo>
                  <a:pt x="352069" y="1981200"/>
                </a:lnTo>
                <a:lnTo>
                  <a:pt x="341426" y="2032000"/>
                </a:lnTo>
                <a:lnTo>
                  <a:pt x="331177" y="2070100"/>
                </a:lnTo>
                <a:lnTo>
                  <a:pt x="321335" y="2120900"/>
                </a:lnTo>
                <a:lnTo>
                  <a:pt x="311886" y="2171700"/>
                </a:lnTo>
                <a:lnTo>
                  <a:pt x="302818" y="2222500"/>
                </a:lnTo>
                <a:lnTo>
                  <a:pt x="294132" y="2260600"/>
                </a:lnTo>
                <a:lnTo>
                  <a:pt x="285813" y="2311400"/>
                </a:lnTo>
                <a:lnTo>
                  <a:pt x="277863" y="2362200"/>
                </a:lnTo>
                <a:lnTo>
                  <a:pt x="270256" y="2413000"/>
                </a:lnTo>
                <a:lnTo>
                  <a:pt x="263017" y="2463800"/>
                </a:lnTo>
                <a:lnTo>
                  <a:pt x="256108" y="2501900"/>
                </a:lnTo>
                <a:lnTo>
                  <a:pt x="249542" y="2552700"/>
                </a:lnTo>
                <a:lnTo>
                  <a:pt x="243306" y="2603500"/>
                </a:lnTo>
                <a:lnTo>
                  <a:pt x="237388" y="2654300"/>
                </a:lnTo>
                <a:lnTo>
                  <a:pt x="231787" y="2705100"/>
                </a:lnTo>
                <a:lnTo>
                  <a:pt x="226491" y="2755900"/>
                </a:lnTo>
                <a:lnTo>
                  <a:pt x="221500" y="2806700"/>
                </a:lnTo>
                <a:lnTo>
                  <a:pt x="216814" y="2857500"/>
                </a:lnTo>
                <a:lnTo>
                  <a:pt x="212407" y="2895600"/>
                </a:lnTo>
                <a:lnTo>
                  <a:pt x="208280" y="2946400"/>
                </a:lnTo>
                <a:lnTo>
                  <a:pt x="204431" y="2997200"/>
                </a:lnTo>
                <a:lnTo>
                  <a:pt x="200850" y="3048000"/>
                </a:lnTo>
                <a:lnTo>
                  <a:pt x="197523" y="3098800"/>
                </a:lnTo>
                <a:lnTo>
                  <a:pt x="194449" y="3149600"/>
                </a:lnTo>
                <a:lnTo>
                  <a:pt x="191630" y="3200400"/>
                </a:lnTo>
                <a:lnTo>
                  <a:pt x="189052" y="3251200"/>
                </a:lnTo>
                <a:lnTo>
                  <a:pt x="186702" y="3302000"/>
                </a:lnTo>
                <a:lnTo>
                  <a:pt x="184581" y="3352800"/>
                </a:lnTo>
                <a:lnTo>
                  <a:pt x="182676" y="3403600"/>
                </a:lnTo>
                <a:lnTo>
                  <a:pt x="180987" y="3454400"/>
                </a:lnTo>
                <a:lnTo>
                  <a:pt x="179501" y="3505200"/>
                </a:lnTo>
                <a:lnTo>
                  <a:pt x="178219" y="3556000"/>
                </a:lnTo>
                <a:lnTo>
                  <a:pt x="177126" y="3606800"/>
                </a:lnTo>
                <a:lnTo>
                  <a:pt x="176212" y="3657600"/>
                </a:lnTo>
                <a:lnTo>
                  <a:pt x="175488" y="3708400"/>
                </a:lnTo>
                <a:lnTo>
                  <a:pt x="174929" y="3759200"/>
                </a:lnTo>
                <a:lnTo>
                  <a:pt x="174536" y="3810000"/>
                </a:lnTo>
                <a:lnTo>
                  <a:pt x="174358" y="3848100"/>
                </a:lnTo>
                <a:lnTo>
                  <a:pt x="174256" y="3962400"/>
                </a:lnTo>
                <a:lnTo>
                  <a:pt x="174459" y="4013200"/>
                </a:lnTo>
                <a:lnTo>
                  <a:pt x="174777" y="4064000"/>
                </a:lnTo>
                <a:lnTo>
                  <a:pt x="175221" y="4127500"/>
                </a:lnTo>
                <a:lnTo>
                  <a:pt x="175780" y="4178300"/>
                </a:lnTo>
                <a:lnTo>
                  <a:pt x="176453" y="4229100"/>
                </a:lnTo>
                <a:lnTo>
                  <a:pt x="177228" y="4279900"/>
                </a:lnTo>
                <a:lnTo>
                  <a:pt x="178104" y="4330700"/>
                </a:lnTo>
                <a:lnTo>
                  <a:pt x="179057" y="4381500"/>
                </a:lnTo>
                <a:lnTo>
                  <a:pt x="180098" y="4432300"/>
                </a:lnTo>
                <a:lnTo>
                  <a:pt x="181216" y="4483100"/>
                </a:lnTo>
                <a:lnTo>
                  <a:pt x="182397" y="4533900"/>
                </a:lnTo>
                <a:lnTo>
                  <a:pt x="183642" y="4584700"/>
                </a:lnTo>
                <a:lnTo>
                  <a:pt x="184937" y="4635500"/>
                </a:lnTo>
                <a:lnTo>
                  <a:pt x="186283" y="4686300"/>
                </a:lnTo>
                <a:lnTo>
                  <a:pt x="187667" y="4737100"/>
                </a:lnTo>
                <a:lnTo>
                  <a:pt x="189090" y="4787900"/>
                </a:lnTo>
                <a:lnTo>
                  <a:pt x="191998" y="4889500"/>
                </a:lnTo>
                <a:lnTo>
                  <a:pt x="197954" y="5105400"/>
                </a:lnTo>
                <a:lnTo>
                  <a:pt x="200888" y="5207000"/>
                </a:lnTo>
                <a:lnTo>
                  <a:pt x="202323" y="5257800"/>
                </a:lnTo>
                <a:lnTo>
                  <a:pt x="203720" y="5308600"/>
                </a:lnTo>
                <a:lnTo>
                  <a:pt x="205079" y="5359400"/>
                </a:lnTo>
                <a:lnTo>
                  <a:pt x="206375" y="5410200"/>
                </a:lnTo>
                <a:lnTo>
                  <a:pt x="207632" y="5461000"/>
                </a:lnTo>
                <a:lnTo>
                  <a:pt x="208813" y="5524500"/>
                </a:lnTo>
                <a:lnTo>
                  <a:pt x="209931" y="5575300"/>
                </a:lnTo>
                <a:lnTo>
                  <a:pt x="210959" y="5626100"/>
                </a:lnTo>
                <a:lnTo>
                  <a:pt x="211912" y="5676900"/>
                </a:lnTo>
                <a:lnTo>
                  <a:pt x="212763" y="5727700"/>
                </a:lnTo>
                <a:lnTo>
                  <a:pt x="213512" y="5778500"/>
                </a:lnTo>
                <a:lnTo>
                  <a:pt x="214160" y="5829300"/>
                </a:lnTo>
                <a:lnTo>
                  <a:pt x="214693" y="5880100"/>
                </a:lnTo>
                <a:lnTo>
                  <a:pt x="215112" y="5930900"/>
                </a:lnTo>
                <a:lnTo>
                  <a:pt x="215392" y="5981700"/>
                </a:lnTo>
                <a:lnTo>
                  <a:pt x="215417" y="6134100"/>
                </a:lnTo>
                <a:lnTo>
                  <a:pt x="215379" y="6146800"/>
                </a:lnTo>
                <a:lnTo>
                  <a:pt x="215074" y="6197600"/>
                </a:lnTo>
                <a:lnTo>
                  <a:pt x="214591" y="6248400"/>
                </a:lnTo>
                <a:lnTo>
                  <a:pt x="213944" y="6299200"/>
                </a:lnTo>
                <a:lnTo>
                  <a:pt x="213118" y="6350000"/>
                </a:lnTo>
                <a:lnTo>
                  <a:pt x="212102" y="6400800"/>
                </a:lnTo>
                <a:lnTo>
                  <a:pt x="210896" y="6451600"/>
                </a:lnTo>
                <a:lnTo>
                  <a:pt x="209473" y="6502400"/>
                </a:lnTo>
                <a:lnTo>
                  <a:pt x="207860" y="6553200"/>
                </a:lnTo>
                <a:lnTo>
                  <a:pt x="206019" y="6604000"/>
                </a:lnTo>
                <a:lnTo>
                  <a:pt x="203949" y="6654800"/>
                </a:lnTo>
                <a:lnTo>
                  <a:pt x="201663" y="6705600"/>
                </a:lnTo>
                <a:lnTo>
                  <a:pt x="199123" y="6756400"/>
                </a:lnTo>
                <a:lnTo>
                  <a:pt x="196354" y="6807200"/>
                </a:lnTo>
                <a:lnTo>
                  <a:pt x="193319" y="6858000"/>
                </a:lnTo>
                <a:lnTo>
                  <a:pt x="190030" y="6908800"/>
                </a:lnTo>
                <a:lnTo>
                  <a:pt x="186474" y="6959600"/>
                </a:lnTo>
                <a:lnTo>
                  <a:pt x="182638" y="7010400"/>
                </a:lnTo>
                <a:lnTo>
                  <a:pt x="178523" y="7061200"/>
                </a:lnTo>
                <a:lnTo>
                  <a:pt x="174117" y="7112000"/>
                </a:lnTo>
                <a:lnTo>
                  <a:pt x="169418" y="7162800"/>
                </a:lnTo>
                <a:lnTo>
                  <a:pt x="165201" y="7205548"/>
                </a:lnTo>
                <a:lnTo>
                  <a:pt x="143433" y="7273772"/>
                </a:lnTo>
                <a:lnTo>
                  <a:pt x="129260" y="7324572"/>
                </a:lnTo>
                <a:lnTo>
                  <a:pt x="114693" y="7375372"/>
                </a:lnTo>
                <a:lnTo>
                  <a:pt x="99733" y="7413472"/>
                </a:lnTo>
                <a:lnTo>
                  <a:pt x="84366" y="7464272"/>
                </a:lnTo>
                <a:lnTo>
                  <a:pt x="68605" y="7502372"/>
                </a:lnTo>
                <a:lnTo>
                  <a:pt x="52425" y="7553172"/>
                </a:lnTo>
                <a:lnTo>
                  <a:pt x="35839" y="7603972"/>
                </a:lnTo>
                <a:lnTo>
                  <a:pt x="18808" y="7642072"/>
                </a:lnTo>
                <a:lnTo>
                  <a:pt x="1358" y="7692872"/>
                </a:lnTo>
                <a:lnTo>
                  <a:pt x="0" y="7692872"/>
                </a:lnTo>
                <a:lnTo>
                  <a:pt x="0" y="7756372"/>
                </a:lnTo>
                <a:lnTo>
                  <a:pt x="16967" y="7718272"/>
                </a:lnTo>
                <a:lnTo>
                  <a:pt x="34569" y="7680172"/>
                </a:lnTo>
                <a:lnTo>
                  <a:pt x="51739" y="7629372"/>
                </a:lnTo>
                <a:lnTo>
                  <a:pt x="68491" y="7591272"/>
                </a:lnTo>
                <a:lnTo>
                  <a:pt x="84823" y="7540472"/>
                </a:lnTo>
                <a:lnTo>
                  <a:pt x="100736" y="7502372"/>
                </a:lnTo>
                <a:lnTo>
                  <a:pt x="116255" y="7451572"/>
                </a:lnTo>
                <a:lnTo>
                  <a:pt x="131368" y="7400772"/>
                </a:lnTo>
                <a:lnTo>
                  <a:pt x="146100" y="7362672"/>
                </a:lnTo>
                <a:lnTo>
                  <a:pt x="149174" y="7351776"/>
                </a:lnTo>
                <a:lnTo>
                  <a:pt x="147510" y="7366000"/>
                </a:lnTo>
                <a:lnTo>
                  <a:pt x="141224" y="7416800"/>
                </a:lnTo>
                <a:lnTo>
                  <a:pt x="134594" y="7467600"/>
                </a:lnTo>
                <a:lnTo>
                  <a:pt x="127609" y="7518400"/>
                </a:lnTo>
                <a:lnTo>
                  <a:pt x="120281" y="7556500"/>
                </a:lnTo>
                <a:lnTo>
                  <a:pt x="112585" y="7607300"/>
                </a:lnTo>
                <a:lnTo>
                  <a:pt x="104521" y="7658100"/>
                </a:lnTo>
                <a:lnTo>
                  <a:pt x="96075" y="7708900"/>
                </a:lnTo>
                <a:lnTo>
                  <a:pt x="87261" y="7759700"/>
                </a:lnTo>
                <a:lnTo>
                  <a:pt x="78041" y="7797800"/>
                </a:lnTo>
                <a:lnTo>
                  <a:pt x="68427" y="7848600"/>
                </a:lnTo>
                <a:lnTo>
                  <a:pt x="58407" y="7899400"/>
                </a:lnTo>
                <a:lnTo>
                  <a:pt x="47980" y="7950200"/>
                </a:lnTo>
                <a:lnTo>
                  <a:pt x="37134" y="7988300"/>
                </a:lnTo>
                <a:lnTo>
                  <a:pt x="25857" y="8039100"/>
                </a:lnTo>
                <a:lnTo>
                  <a:pt x="14147" y="8089900"/>
                </a:lnTo>
                <a:lnTo>
                  <a:pt x="1993" y="8128000"/>
                </a:lnTo>
                <a:lnTo>
                  <a:pt x="0" y="8140700"/>
                </a:lnTo>
                <a:lnTo>
                  <a:pt x="0" y="8229600"/>
                </a:lnTo>
                <a:lnTo>
                  <a:pt x="1346" y="8229600"/>
                </a:lnTo>
                <a:lnTo>
                  <a:pt x="11772" y="8204200"/>
                </a:lnTo>
                <a:lnTo>
                  <a:pt x="24396" y="8153400"/>
                </a:lnTo>
                <a:lnTo>
                  <a:pt x="36576" y="8102600"/>
                </a:lnTo>
                <a:lnTo>
                  <a:pt x="48323" y="8064500"/>
                </a:lnTo>
                <a:lnTo>
                  <a:pt x="59639" y="8013700"/>
                </a:lnTo>
                <a:lnTo>
                  <a:pt x="70535" y="7962900"/>
                </a:lnTo>
                <a:lnTo>
                  <a:pt x="81013" y="7924800"/>
                </a:lnTo>
                <a:lnTo>
                  <a:pt x="91084" y="7874000"/>
                </a:lnTo>
                <a:lnTo>
                  <a:pt x="100761" y="7823200"/>
                </a:lnTo>
                <a:lnTo>
                  <a:pt x="110045" y="7772400"/>
                </a:lnTo>
                <a:lnTo>
                  <a:pt x="118935" y="7734300"/>
                </a:lnTo>
                <a:lnTo>
                  <a:pt x="127457" y="7683500"/>
                </a:lnTo>
                <a:lnTo>
                  <a:pt x="135597" y="7632700"/>
                </a:lnTo>
                <a:lnTo>
                  <a:pt x="143383" y="7581900"/>
                </a:lnTo>
                <a:lnTo>
                  <a:pt x="150812" y="7543800"/>
                </a:lnTo>
                <a:lnTo>
                  <a:pt x="157886" y="7493000"/>
                </a:lnTo>
                <a:lnTo>
                  <a:pt x="164617" y="7442200"/>
                </a:lnTo>
                <a:lnTo>
                  <a:pt x="171005" y="7391400"/>
                </a:lnTo>
                <a:lnTo>
                  <a:pt x="177063" y="7340600"/>
                </a:lnTo>
                <a:lnTo>
                  <a:pt x="182816" y="7289800"/>
                </a:lnTo>
                <a:lnTo>
                  <a:pt x="188239" y="7239000"/>
                </a:lnTo>
                <a:lnTo>
                  <a:pt x="192938" y="7203961"/>
                </a:lnTo>
                <a:lnTo>
                  <a:pt x="201218" y="7172172"/>
                </a:lnTo>
                <a:lnTo>
                  <a:pt x="214096" y="7121372"/>
                </a:lnTo>
                <a:lnTo>
                  <a:pt x="226618" y="7083272"/>
                </a:lnTo>
                <a:lnTo>
                  <a:pt x="238785" y="7032472"/>
                </a:lnTo>
                <a:lnTo>
                  <a:pt x="250634" y="6981672"/>
                </a:lnTo>
                <a:lnTo>
                  <a:pt x="262140" y="6930872"/>
                </a:lnTo>
                <a:lnTo>
                  <a:pt x="273316" y="6880072"/>
                </a:lnTo>
                <a:lnTo>
                  <a:pt x="284187" y="6841972"/>
                </a:lnTo>
                <a:lnTo>
                  <a:pt x="294741" y="6791172"/>
                </a:lnTo>
                <a:lnTo>
                  <a:pt x="304990" y="6740372"/>
                </a:lnTo>
                <a:lnTo>
                  <a:pt x="314947" y="6689572"/>
                </a:lnTo>
                <a:lnTo>
                  <a:pt x="324612" y="6638772"/>
                </a:lnTo>
                <a:lnTo>
                  <a:pt x="333997" y="6587972"/>
                </a:lnTo>
                <a:lnTo>
                  <a:pt x="343090" y="6537172"/>
                </a:lnTo>
                <a:lnTo>
                  <a:pt x="351929" y="6499072"/>
                </a:lnTo>
                <a:lnTo>
                  <a:pt x="360502" y="6448272"/>
                </a:lnTo>
                <a:lnTo>
                  <a:pt x="368808" y="6397472"/>
                </a:lnTo>
                <a:lnTo>
                  <a:pt x="376872" y="6346672"/>
                </a:lnTo>
                <a:lnTo>
                  <a:pt x="384683" y="6295872"/>
                </a:lnTo>
                <a:lnTo>
                  <a:pt x="392264" y="6245072"/>
                </a:lnTo>
                <a:lnTo>
                  <a:pt x="399618" y="6194272"/>
                </a:lnTo>
                <a:lnTo>
                  <a:pt x="406742" y="6143472"/>
                </a:lnTo>
                <a:lnTo>
                  <a:pt x="413651" y="6092672"/>
                </a:lnTo>
                <a:lnTo>
                  <a:pt x="420344" y="6041872"/>
                </a:lnTo>
                <a:lnTo>
                  <a:pt x="426847" y="5991072"/>
                </a:lnTo>
                <a:lnTo>
                  <a:pt x="433146" y="5940272"/>
                </a:lnTo>
                <a:lnTo>
                  <a:pt x="439242" y="5889472"/>
                </a:lnTo>
                <a:lnTo>
                  <a:pt x="445173" y="5838672"/>
                </a:lnTo>
                <a:lnTo>
                  <a:pt x="450913" y="5787872"/>
                </a:lnTo>
                <a:lnTo>
                  <a:pt x="456501" y="5737072"/>
                </a:lnTo>
                <a:lnTo>
                  <a:pt x="461911" y="5686272"/>
                </a:lnTo>
                <a:lnTo>
                  <a:pt x="467169" y="5635472"/>
                </a:lnTo>
                <a:lnTo>
                  <a:pt x="472274" y="5584672"/>
                </a:lnTo>
                <a:lnTo>
                  <a:pt x="477240" y="5533872"/>
                </a:lnTo>
                <a:lnTo>
                  <a:pt x="482066" y="5483072"/>
                </a:lnTo>
                <a:lnTo>
                  <a:pt x="486752" y="5432272"/>
                </a:lnTo>
                <a:lnTo>
                  <a:pt x="491324" y="5381472"/>
                </a:lnTo>
                <a:lnTo>
                  <a:pt x="495782" y="5330672"/>
                </a:lnTo>
                <a:lnTo>
                  <a:pt x="500126" y="5267172"/>
                </a:lnTo>
                <a:lnTo>
                  <a:pt x="504380" y="5216372"/>
                </a:lnTo>
                <a:lnTo>
                  <a:pt x="508520" y="5165572"/>
                </a:lnTo>
                <a:lnTo>
                  <a:pt x="512572" y="5114772"/>
                </a:lnTo>
                <a:lnTo>
                  <a:pt x="516547" y="5063972"/>
                </a:lnTo>
                <a:lnTo>
                  <a:pt x="520446" y="5013172"/>
                </a:lnTo>
                <a:lnTo>
                  <a:pt x="524268" y="4962372"/>
                </a:lnTo>
                <a:lnTo>
                  <a:pt x="528040" y="4911572"/>
                </a:lnTo>
                <a:lnTo>
                  <a:pt x="531749" y="4860772"/>
                </a:lnTo>
                <a:lnTo>
                  <a:pt x="535406" y="4809972"/>
                </a:lnTo>
                <a:lnTo>
                  <a:pt x="539013" y="4759172"/>
                </a:lnTo>
                <a:lnTo>
                  <a:pt x="542594" y="4708372"/>
                </a:lnTo>
                <a:lnTo>
                  <a:pt x="546138" y="4657572"/>
                </a:lnTo>
                <a:lnTo>
                  <a:pt x="566801" y="4352772"/>
                </a:lnTo>
                <a:lnTo>
                  <a:pt x="573646" y="4251172"/>
                </a:lnTo>
                <a:lnTo>
                  <a:pt x="577100" y="4200372"/>
                </a:lnTo>
                <a:lnTo>
                  <a:pt x="580605" y="4149572"/>
                </a:lnTo>
                <a:lnTo>
                  <a:pt x="584149" y="4098772"/>
                </a:lnTo>
                <a:lnTo>
                  <a:pt x="587743" y="4047972"/>
                </a:lnTo>
                <a:lnTo>
                  <a:pt x="591388" y="3997172"/>
                </a:lnTo>
                <a:lnTo>
                  <a:pt x="595096" y="3946372"/>
                </a:lnTo>
                <a:lnTo>
                  <a:pt x="598881" y="3895572"/>
                </a:lnTo>
                <a:lnTo>
                  <a:pt x="602729" y="3857472"/>
                </a:lnTo>
                <a:lnTo>
                  <a:pt x="606653" y="3806672"/>
                </a:lnTo>
                <a:lnTo>
                  <a:pt x="610666" y="3755872"/>
                </a:lnTo>
                <a:lnTo>
                  <a:pt x="614768" y="3705072"/>
                </a:lnTo>
                <a:lnTo>
                  <a:pt x="618959" y="3654272"/>
                </a:lnTo>
                <a:lnTo>
                  <a:pt x="623265" y="3603472"/>
                </a:lnTo>
                <a:lnTo>
                  <a:pt x="627672" y="3552672"/>
                </a:lnTo>
                <a:lnTo>
                  <a:pt x="632193" y="3501872"/>
                </a:lnTo>
                <a:lnTo>
                  <a:pt x="636841" y="3451072"/>
                </a:lnTo>
                <a:lnTo>
                  <a:pt x="641604" y="3400272"/>
                </a:lnTo>
                <a:lnTo>
                  <a:pt x="646506" y="3362172"/>
                </a:lnTo>
                <a:lnTo>
                  <a:pt x="651548" y="3311372"/>
                </a:lnTo>
                <a:lnTo>
                  <a:pt x="656729" y="3260572"/>
                </a:lnTo>
                <a:lnTo>
                  <a:pt x="662063" y="3209772"/>
                </a:lnTo>
                <a:lnTo>
                  <a:pt x="667550" y="3158972"/>
                </a:lnTo>
                <a:lnTo>
                  <a:pt x="673188" y="3108172"/>
                </a:lnTo>
                <a:lnTo>
                  <a:pt x="679005" y="3057372"/>
                </a:lnTo>
                <a:lnTo>
                  <a:pt x="684987" y="3019272"/>
                </a:lnTo>
                <a:lnTo>
                  <a:pt x="691159" y="2968472"/>
                </a:lnTo>
                <a:lnTo>
                  <a:pt x="697509" y="2917672"/>
                </a:lnTo>
                <a:lnTo>
                  <a:pt x="704049" y="2866872"/>
                </a:lnTo>
                <a:lnTo>
                  <a:pt x="710780" y="2816072"/>
                </a:lnTo>
                <a:lnTo>
                  <a:pt x="717727" y="2765272"/>
                </a:lnTo>
                <a:lnTo>
                  <a:pt x="724877" y="2727172"/>
                </a:lnTo>
                <a:lnTo>
                  <a:pt x="732231" y="2676372"/>
                </a:lnTo>
                <a:lnTo>
                  <a:pt x="739813" y="2625572"/>
                </a:lnTo>
                <a:lnTo>
                  <a:pt x="747623" y="2574772"/>
                </a:lnTo>
                <a:lnTo>
                  <a:pt x="755662" y="2536672"/>
                </a:lnTo>
                <a:lnTo>
                  <a:pt x="763943" y="2485872"/>
                </a:lnTo>
                <a:lnTo>
                  <a:pt x="772464" y="2435072"/>
                </a:lnTo>
                <a:lnTo>
                  <a:pt x="781240" y="2384272"/>
                </a:lnTo>
                <a:lnTo>
                  <a:pt x="790270" y="2346172"/>
                </a:lnTo>
                <a:lnTo>
                  <a:pt x="799553" y="2295372"/>
                </a:lnTo>
                <a:lnTo>
                  <a:pt x="809104" y="2244572"/>
                </a:lnTo>
                <a:lnTo>
                  <a:pt x="818934" y="2193772"/>
                </a:lnTo>
                <a:lnTo>
                  <a:pt x="829043" y="2155672"/>
                </a:lnTo>
                <a:lnTo>
                  <a:pt x="839444" y="2104872"/>
                </a:lnTo>
                <a:lnTo>
                  <a:pt x="850125" y="2054072"/>
                </a:lnTo>
                <a:lnTo>
                  <a:pt x="861098" y="2015972"/>
                </a:lnTo>
                <a:lnTo>
                  <a:pt x="872388" y="1965172"/>
                </a:lnTo>
                <a:lnTo>
                  <a:pt x="883970" y="1927072"/>
                </a:lnTo>
                <a:lnTo>
                  <a:pt x="895883" y="1876272"/>
                </a:lnTo>
                <a:lnTo>
                  <a:pt x="908113" y="1825472"/>
                </a:lnTo>
                <a:lnTo>
                  <a:pt x="920661" y="1787372"/>
                </a:lnTo>
                <a:lnTo>
                  <a:pt x="933538" y="1736572"/>
                </a:lnTo>
                <a:lnTo>
                  <a:pt x="946772" y="1698472"/>
                </a:lnTo>
                <a:lnTo>
                  <a:pt x="960335" y="1647672"/>
                </a:lnTo>
                <a:lnTo>
                  <a:pt x="974255" y="1609572"/>
                </a:lnTo>
                <a:lnTo>
                  <a:pt x="988517" y="1558772"/>
                </a:lnTo>
                <a:lnTo>
                  <a:pt x="1003160" y="1520672"/>
                </a:lnTo>
                <a:lnTo>
                  <a:pt x="1018159" y="1469872"/>
                </a:lnTo>
                <a:lnTo>
                  <a:pt x="1033526" y="1431772"/>
                </a:lnTo>
                <a:lnTo>
                  <a:pt x="1049286" y="1380972"/>
                </a:lnTo>
                <a:lnTo>
                  <a:pt x="1065428" y="1342872"/>
                </a:lnTo>
                <a:lnTo>
                  <a:pt x="1081951" y="1292072"/>
                </a:lnTo>
                <a:lnTo>
                  <a:pt x="1098880" y="1253972"/>
                </a:lnTo>
                <a:lnTo>
                  <a:pt x="1116215" y="1215872"/>
                </a:lnTo>
                <a:lnTo>
                  <a:pt x="1133944" y="1165072"/>
                </a:lnTo>
                <a:lnTo>
                  <a:pt x="1152105" y="1126972"/>
                </a:lnTo>
                <a:lnTo>
                  <a:pt x="1170673" y="1088872"/>
                </a:lnTo>
                <a:lnTo>
                  <a:pt x="1189672" y="1038072"/>
                </a:lnTo>
                <a:lnTo>
                  <a:pt x="1209103" y="999972"/>
                </a:lnTo>
                <a:lnTo>
                  <a:pt x="1228979" y="961872"/>
                </a:lnTo>
                <a:lnTo>
                  <a:pt x="1249286" y="911072"/>
                </a:lnTo>
                <a:lnTo>
                  <a:pt x="1270063" y="872972"/>
                </a:lnTo>
                <a:lnTo>
                  <a:pt x="1291272" y="834872"/>
                </a:lnTo>
                <a:lnTo>
                  <a:pt x="1312964" y="796772"/>
                </a:lnTo>
                <a:lnTo>
                  <a:pt x="1335112" y="758672"/>
                </a:lnTo>
                <a:lnTo>
                  <a:pt x="1357731" y="720572"/>
                </a:lnTo>
                <a:lnTo>
                  <a:pt x="1380832" y="669772"/>
                </a:lnTo>
                <a:lnTo>
                  <a:pt x="1404429" y="631672"/>
                </a:lnTo>
                <a:lnTo>
                  <a:pt x="1428508" y="593572"/>
                </a:lnTo>
                <a:lnTo>
                  <a:pt x="1453083" y="555472"/>
                </a:lnTo>
                <a:lnTo>
                  <a:pt x="1478165" y="517372"/>
                </a:lnTo>
                <a:lnTo>
                  <a:pt x="1503756" y="479272"/>
                </a:lnTo>
                <a:lnTo>
                  <a:pt x="1529854" y="441172"/>
                </a:lnTo>
                <a:lnTo>
                  <a:pt x="1556486" y="403072"/>
                </a:lnTo>
                <a:lnTo>
                  <a:pt x="1583639" y="364972"/>
                </a:lnTo>
                <a:lnTo>
                  <a:pt x="1611325" y="326872"/>
                </a:lnTo>
                <a:lnTo>
                  <a:pt x="1639544" y="301472"/>
                </a:lnTo>
                <a:lnTo>
                  <a:pt x="1668310" y="263372"/>
                </a:lnTo>
                <a:lnTo>
                  <a:pt x="1697621" y="225272"/>
                </a:lnTo>
                <a:lnTo>
                  <a:pt x="1727504" y="187172"/>
                </a:lnTo>
                <a:lnTo>
                  <a:pt x="1757934" y="149072"/>
                </a:lnTo>
                <a:lnTo>
                  <a:pt x="1788934" y="110972"/>
                </a:lnTo>
                <a:lnTo>
                  <a:pt x="1820519" y="85572"/>
                </a:lnTo>
                <a:lnTo>
                  <a:pt x="1852676" y="47472"/>
                </a:lnTo>
                <a:lnTo>
                  <a:pt x="1885416" y="9372"/>
                </a:lnTo>
                <a:close/>
              </a:path>
            </a:pathLst>
          </a:custGeom>
          <a:solidFill>
            <a:srgbClr val="BCF4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9736315" y="4454487"/>
            <a:ext cx="4894580" cy="3775710"/>
            <a:chOff x="9736315" y="4454487"/>
            <a:chExt cx="4894580" cy="377571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36315" y="4454487"/>
              <a:ext cx="4894084" cy="377511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226202" y="5032738"/>
              <a:ext cx="4404360" cy="3197225"/>
            </a:xfrm>
            <a:custGeom>
              <a:avLst/>
              <a:gdLst/>
              <a:ahLst/>
              <a:cxnLst/>
              <a:rect l="l" t="t" r="r" b="b"/>
              <a:pathLst>
                <a:path w="4404359" h="3197225">
                  <a:moveTo>
                    <a:pt x="4404197" y="0"/>
                  </a:moveTo>
                  <a:lnTo>
                    <a:pt x="4386270" y="51021"/>
                  </a:lnTo>
                  <a:lnTo>
                    <a:pt x="4370235" y="91697"/>
                  </a:lnTo>
                  <a:lnTo>
                    <a:pt x="4353160" y="131213"/>
                  </a:lnTo>
                  <a:lnTo>
                    <a:pt x="4335067" y="169591"/>
                  </a:lnTo>
                  <a:lnTo>
                    <a:pt x="4315979" y="206856"/>
                  </a:lnTo>
                  <a:lnTo>
                    <a:pt x="4295917" y="243032"/>
                  </a:lnTo>
                  <a:lnTo>
                    <a:pt x="4274903" y="278144"/>
                  </a:lnTo>
                  <a:lnTo>
                    <a:pt x="4252960" y="312215"/>
                  </a:lnTo>
                  <a:lnTo>
                    <a:pt x="4230109" y="345269"/>
                  </a:lnTo>
                  <a:lnTo>
                    <a:pt x="4206373" y="377332"/>
                  </a:lnTo>
                  <a:lnTo>
                    <a:pt x="4181774" y="408426"/>
                  </a:lnTo>
                  <a:lnTo>
                    <a:pt x="4156333" y="438577"/>
                  </a:lnTo>
                  <a:lnTo>
                    <a:pt x="4130074" y="467807"/>
                  </a:lnTo>
                  <a:lnTo>
                    <a:pt x="4103017" y="496142"/>
                  </a:lnTo>
                  <a:lnTo>
                    <a:pt x="4075185" y="523605"/>
                  </a:lnTo>
                  <a:lnTo>
                    <a:pt x="4046601" y="550221"/>
                  </a:lnTo>
                  <a:lnTo>
                    <a:pt x="4017285" y="576014"/>
                  </a:lnTo>
                  <a:lnTo>
                    <a:pt x="3987261" y="601008"/>
                  </a:lnTo>
                  <a:lnTo>
                    <a:pt x="3956550" y="625226"/>
                  </a:lnTo>
                  <a:lnTo>
                    <a:pt x="3925174" y="648694"/>
                  </a:lnTo>
                  <a:lnTo>
                    <a:pt x="3893155" y="671435"/>
                  </a:lnTo>
                  <a:lnTo>
                    <a:pt x="3860516" y="693474"/>
                  </a:lnTo>
                  <a:lnTo>
                    <a:pt x="3827279" y="714834"/>
                  </a:lnTo>
                  <a:lnTo>
                    <a:pt x="3793465" y="735540"/>
                  </a:lnTo>
                  <a:lnTo>
                    <a:pt x="3759097" y="755616"/>
                  </a:lnTo>
                  <a:lnTo>
                    <a:pt x="3724197" y="775086"/>
                  </a:lnTo>
                  <a:lnTo>
                    <a:pt x="3688786" y="793974"/>
                  </a:lnTo>
                  <a:lnTo>
                    <a:pt x="3652887" y="812305"/>
                  </a:lnTo>
                  <a:lnTo>
                    <a:pt x="3616522" y="830102"/>
                  </a:lnTo>
                  <a:lnTo>
                    <a:pt x="3579713" y="847389"/>
                  </a:lnTo>
                  <a:lnTo>
                    <a:pt x="3542483" y="864192"/>
                  </a:lnTo>
                  <a:lnTo>
                    <a:pt x="3504852" y="880533"/>
                  </a:lnTo>
                  <a:lnTo>
                    <a:pt x="3466844" y="896438"/>
                  </a:lnTo>
                  <a:lnTo>
                    <a:pt x="3428480" y="911929"/>
                  </a:lnTo>
                  <a:lnTo>
                    <a:pt x="3389782" y="927032"/>
                  </a:lnTo>
                  <a:lnTo>
                    <a:pt x="3350772" y="941771"/>
                  </a:lnTo>
                  <a:lnTo>
                    <a:pt x="3311474" y="956169"/>
                  </a:lnTo>
                  <a:lnTo>
                    <a:pt x="3232096" y="984040"/>
                  </a:lnTo>
                  <a:lnTo>
                    <a:pt x="3151824" y="1010840"/>
                  </a:lnTo>
                  <a:lnTo>
                    <a:pt x="3030129" y="1049453"/>
                  </a:lnTo>
                  <a:lnTo>
                    <a:pt x="2539138" y="1197174"/>
                  </a:lnTo>
                  <a:lnTo>
                    <a:pt x="2418318" y="1235682"/>
                  </a:lnTo>
                  <a:lnTo>
                    <a:pt x="2338824" y="1262387"/>
                  </a:lnTo>
                  <a:lnTo>
                    <a:pt x="2260379" y="1290146"/>
                  </a:lnTo>
                  <a:lnTo>
                    <a:pt x="2221605" y="1304481"/>
                  </a:lnTo>
                  <a:lnTo>
                    <a:pt x="2183160" y="1319151"/>
                  </a:lnTo>
                  <a:lnTo>
                    <a:pt x="2145065" y="1334181"/>
                  </a:lnTo>
                  <a:lnTo>
                    <a:pt x="2107342" y="1349595"/>
                  </a:lnTo>
                  <a:lnTo>
                    <a:pt x="2070014" y="1365418"/>
                  </a:lnTo>
                  <a:lnTo>
                    <a:pt x="2033103" y="1381672"/>
                  </a:lnTo>
                  <a:lnTo>
                    <a:pt x="1996631" y="1398383"/>
                  </a:lnTo>
                  <a:lnTo>
                    <a:pt x="1960619" y="1415574"/>
                  </a:lnTo>
                  <a:lnTo>
                    <a:pt x="1925090" y="1433270"/>
                  </a:lnTo>
                  <a:lnTo>
                    <a:pt x="1890066" y="1451495"/>
                  </a:lnTo>
                  <a:lnTo>
                    <a:pt x="1855570" y="1470273"/>
                  </a:lnTo>
                  <a:lnTo>
                    <a:pt x="1821622" y="1489627"/>
                  </a:lnTo>
                  <a:lnTo>
                    <a:pt x="1788245" y="1509584"/>
                  </a:lnTo>
                  <a:lnTo>
                    <a:pt x="1755462" y="1530165"/>
                  </a:lnTo>
                  <a:lnTo>
                    <a:pt x="1723294" y="1551396"/>
                  </a:lnTo>
                  <a:lnTo>
                    <a:pt x="1691763" y="1573301"/>
                  </a:lnTo>
                  <a:lnTo>
                    <a:pt x="1660892" y="1595903"/>
                  </a:lnTo>
                  <a:lnTo>
                    <a:pt x="1630702" y="1619228"/>
                  </a:lnTo>
                  <a:lnTo>
                    <a:pt x="1572455" y="1668139"/>
                  </a:lnTo>
                  <a:lnTo>
                    <a:pt x="1537240" y="1703897"/>
                  </a:lnTo>
                  <a:lnTo>
                    <a:pt x="1502540" y="1740168"/>
                  </a:lnTo>
                  <a:lnTo>
                    <a:pt x="1468313" y="1776913"/>
                  </a:lnTo>
                  <a:lnTo>
                    <a:pt x="1434519" y="1814092"/>
                  </a:lnTo>
                  <a:lnTo>
                    <a:pt x="1401118" y="1851663"/>
                  </a:lnTo>
                  <a:lnTo>
                    <a:pt x="1368069" y="1889587"/>
                  </a:lnTo>
                  <a:lnTo>
                    <a:pt x="1335333" y="1927823"/>
                  </a:lnTo>
                  <a:lnTo>
                    <a:pt x="1302867" y="1966330"/>
                  </a:lnTo>
                  <a:lnTo>
                    <a:pt x="1270633" y="2005069"/>
                  </a:lnTo>
                  <a:lnTo>
                    <a:pt x="1238589" y="2043998"/>
                  </a:lnTo>
                  <a:lnTo>
                    <a:pt x="1206696" y="2083077"/>
                  </a:lnTo>
                  <a:lnTo>
                    <a:pt x="1048063" y="2279311"/>
                  </a:lnTo>
                  <a:lnTo>
                    <a:pt x="984244" y="2357440"/>
                  </a:lnTo>
                  <a:lnTo>
                    <a:pt x="952095" y="2396265"/>
                  </a:lnTo>
                  <a:lnTo>
                    <a:pt x="919731" y="2434876"/>
                  </a:lnTo>
                  <a:lnTo>
                    <a:pt x="887113" y="2473232"/>
                  </a:lnTo>
                  <a:lnTo>
                    <a:pt x="854201" y="2511294"/>
                  </a:lnTo>
                  <a:lnTo>
                    <a:pt x="820952" y="2549021"/>
                  </a:lnTo>
                  <a:lnTo>
                    <a:pt x="787328" y="2586372"/>
                  </a:lnTo>
                  <a:lnTo>
                    <a:pt x="753288" y="2623307"/>
                  </a:lnTo>
                  <a:lnTo>
                    <a:pt x="718791" y="2659785"/>
                  </a:lnTo>
                  <a:lnTo>
                    <a:pt x="683797" y="2695767"/>
                  </a:lnTo>
                  <a:lnTo>
                    <a:pt x="648265" y="2731211"/>
                  </a:lnTo>
                  <a:lnTo>
                    <a:pt x="612155" y="2766077"/>
                  </a:lnTo>
                  <a:lnTo>
                    <a:pt x="575427" y="2800325"/>
                  </a:lnTo>
                  <a:lnTo>
                    <a:pt x="538040" y="2833914"/>
                  </a:lnTo>
                  <a:lnTo>
                    <a:pt x="499953" y="2866803"/>
                  </a:lnTo>
                  <a:lnTo>
                    <a:pt x="444607" y="2903920"/>
                  </a:lnTo>
                  <a:lnTo>
                    <a:pt x="225249" y="3039422"/>
                  </a:lnTo>
                  <a:lnTo>
                    <a:pt x="184548" y="3065427"/>
                  </a:lnTo>
                  <a:lnTo>
                    <a:pt x="143588" y="3092384"/>
                  </a:lnTo>
                  <a:lnTo>
                    <a:pt x="102713" y="3120283"/>
                  </a:lnTo>
                  <a:lnTo>
                    <a:pt x="62271" y="3149115"/>
                  </a:lnTo>
                  <a:lnTo>
                    <a:pt x="22608" y="3178870"/>
                  </a:lnTo>
                  <a:lnTo>
                    <a:pt x="0" y="3196861"/>
                  </a:lnTo>
                  <a:lnTo>
                    <a:pt x="4404197" y="3196861"/>
                  </a:lnTo>
                  <a:lnTo>
                    <a:pt x="4404197" y="0"/>
                  </a:lnTo>
                  <a:close/>
                </a:path>
              </a:pathLst>
            </a:custGeom>
            <a:solidFill>
              <a:srgbClr val="AFE1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202476" y="7101577"/>
              <a:ext cx="2428240" cy="1128395"/>
            </a:xfrm>
            <a:custGeom>
              <a:avLst/>
              <a:gdLst/>
              <a:ahLst/>
              <a:cxnLst/>
              <a:rect l="l" t="t" r="r" b="b"/>
              <a:pathLst>
                <a:path w="2428240" h="1128395">
                  <a:moveTo>
                    <a:pt x="2427924" y="0"/>
                  </a:moveTo>
                  <a:lnTo>
                    <a:pt x="0" y="1128022"/>
                  </a:lnTo>
                  <a:lnTo>
                    <a:pt x="2427924" y="1128022"/>
                  </a:lnTo>
                  <a:lnTo>
                    <a:pt x="2427924" y="0"/>
                  </a:lnTo>
                  <a:close/>
                </a:path>
              </a:pathLst>
            </a:custGeom>
            <a:solidFill>
              <a:srgbClr val="88CDC5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About</a:t>
            </a:r>
            <a:r>
              <a:rPr spc="-185" dirty="0"/>
              <a:t> </a:t>
            </a:r>
            <a:r>
              <a:rPr spc="-70" dirty="0"/>
              <a:t>us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7023023" y="2365546"/>
            <a:ext cx="548640" cy="589280"/>
            <a:chOff x="7023023" y="2365546"/>
            <a:chExt cx="548640" cy="589280"/>
          </a:xfrm>
        </p:grpSpPr>
        <p:sp>
          <p:nvSpPr>
            <p:cNvPr id="11" name="object 11"/>
            <p:cNvSpPr/>
            <p:nvPr/>
          </p:nvSpPr>
          <p:spPr>
            <a:xfrm>
              <a:off x="7023023" y="2365549"/>
              <a:ext cx="548640" cy="589280"/>
            </a:xfrm>
            <a:custGeom>
              <a:avLst/>
              <a:gdLst/>
              <a:ahLst/>
              <a:cxnLst/>
              <a:rect l="l" t="t" r="r" b="b"/>
              <a:pathLst>
                <a:path w="548640" h="589280">
                  <a:moveTo>
                    <a:pt x="280726" y="0"/>
                  </a:moveTo>
                  <a:lnTo>
                    <a:pt x="228296" y="7332"/>
                  </a:lnTo>
                  <a:lnTo>
                    <a:pt x="178575" y="25729"/>
                  </a:lnTo>
                  <a:lnTo>
                    <a:pt x="134632" y="49758"/>
                  </a:lnTo>
                  <a:lnTo>
                    <a:pt x="96604" y="78586"/>
                  </a:lnTo>
                  <a:lnTo>
                    <a:pt x="64630" y="111377"/>
                  </a:lnTo>
                  <a:lnTo>
                    <a:pt x="38845" y="147300"/>
                  </a:lnTo>
                  <a:lnTo>
                    <a:pt x="19387" y="185518"/>
                  </a:lnTo>
                  <a:lnTo>
                    <a:pt x="6393" y="225200"/>
                  </a:lnTo>
                  <a:lnTo>
                    <a:pt x="0" y="265511"/>
                  </a:lnTo>
                  <a:lnTo>
                    <a:pt x="344" y="305617"/>
                  </a:lnTo>
                  <a:lnTo>
                    <a:pt x="6781" y="348515"/>
                  </a:lnTo>
                  <a:lnTo>
                    <a:pt x="18472" y="391171"/>
                  </a:lnTo>
                  <a:lnTo>
                    <a:pt x="36086" y="432542"/>
                  </a:lnTo>
                  <a:lnTo>
                    <a:pt x="60292" y="471584"/>
                  </a:lnTo>
                  <a:lnTo>
                    <a:pt x="91760" y="507253"/>
                  </a:lnTo>
                  <a:lnTo>
                    <a:pt x="131160" y="538507"/>
                  </a:lnTo>
                  <a:lnTo>
                    <a:pt x="179160" y="564303"/>
                  </a:lnTo>
                  <a:lnTo>
                    <a:pt x="234429" y="582178"/>
                  </a:lnTo>
                  <a:lnTo>
                    <a:pt x="294679" y="589119"/>
                  </a:lnTo>
                  <a:lnTo>
                    <a:pt x="330339" y="587912"/>
                  </a:lnTo>
                  <a:lnTo>
                    <a:pt x="369493" y="583421"/>
                  </a:lnTo>
                  <a:lnTo>
                    <a:pt x="407502" y="575479"/>
                  </a:lnTo>
                  <a:lnTo>
                    <a:pt x="486415" y="535298"/>
                  </a:lnTo>
                  <a:lnTo>
                    <a:pt x="522994" y="499134"/>
                  </a:lnTo>
                  <a:lnTo>
                    <a:pt x="545018" y="457439"/>
                  </a:lnTo>
                  <a:lnTo>
                    <a:pt x="548044" y="412220"/>
                  </a:lnTo>
                  <a:lnTo>
                    <a:pt x="535286" y="371698"/>
                  </a:lnTo>
                  <a:lnTo>
                    <a:pt x="514062" y="333260"/>
                  </a:lnTo>
                  <a:lnTo>
                    <a:pt x="488376" y="296072"/>
                  </a:lnTo>
                  <a:lnTo>
                    <a:pt x="462230" y="259300"/>
                  </a:lnTo>
                  <a:lnTo>
                    <a:pt x="448056" y="227410"/>
                  </a:lnTo>
                  <a:lnTo>
                    <a:pt x="443765" y="193784"/>
                  </a:lnTo>
                  <a:lnTo>
                    <a:pt x="444121" y="159562"/>
                  </a:lnTo>
                  <a:lnTo>
                    <a:pt x="443892" y="125886"/>
                  </a:lnTo>
                  <a:lnTo>
                    <a:pt x="433457" y="88012"/>
                  </a:lnTo>
                  <a:lnTo>
                    <a:pt x="409222" y="53793"/>
                  </a:lnTo>
                  <a:lnTo>
                    <a:pt x="373889" y="25923"/>
                  </a:lnTo>
                  <a:lnTo>
                    <a:pt x="330157" y="7094"/>
                  </a:lnTo>
                  <a:lnTo>
                    <a:pt x="280726" y="0"/>
                  </a:lnTo>
                  <a:close/>
                </a:path>
              </a:pathLst>
            </a:custGeom>
            <a:solidFill>
              <a:srgbClr val="5CB8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23027" y="2365546"/>
              <a:ext cx="548640" cy="589280"/>
            </a:xfrm>
            <a:custGeom>
              <a:avLst/>
              <a:gdLst/>
              <a:ahLst/>
              <a:cxnLst/>
              <a:rect l="l" t="t" r="r" b="b"/>
              <a:pathLst>
                <a:path w="548640" h="589280">
                  <a:moveTo>
                    <a:pt x="280722" y="0"/>
                  </a:moveTo>
                  <a:lnTo>
                    <a:pt x="228287" y="7326"/>
                  </a:lnTo>
                  <a:lnTo>
                    <a:pt x="178569" y="25728"/>
                  </a:lnTo>
                  <a:lnTo>
                    <a:pt x="134628" y="49760"/>
                  </a:lnTo>
                  <a:lnTo>
                    <a:pt x="96601" y="78589"/>
                  </a:lnTo>
                  <a:lnTo>
                    <a:pt x="64627" y="111383"/>
                  </a:lnTo>
                  <a:lnTo>
                    <a:pt x="38842" y="147306"/>
                  </a:lnTo>
                  <a:lnTo>
                    <a:pt x="19384" y="185525"/>
                  </a:lnTo>
                  <a:lnTo>
                    <a:pt x="6391" y="225207"/>
                  </a:lnTo>
                  <a:lnTo>
                    <a:pt x="0" y="265518"/>
                  </a:lnTo>
                  <a:lnTo>
                    <a:pt x="347" y="305624"/>
                  </a:lnTo>
                  <a:lnTo>
                    <a:pt x="6784" y="348519"/>
                  </a:lnTo>
                  <a:lnTo>
                    <a:pt x="18473" y="391173"/>
                  </a:lnTo>
                  <a:lnTo>
                    <a:pt x="36084" y="432544"/>
                  </a:lnTo>
                  <a:lnTo>
                    <a:pt x="60288" y="471587"/>
                  </a:lnTo>
                  <a:lnTo>
                    <a:pt x="91754" y="507258"/>
                  </a:lnTo>
                  <a:lnTo>
                    <a:pt x="131151" y="538514"/>
                  </a:lnTo>
                  <a:lnTo>
                    <a:pt x="179151" y="564310"/>
                  </a:lnTo>
                  <a:lnTo>
                    <a:pt x="234429" y="582185"/>
                  </a:lnTo>
                  <a:lnTo>
                    <a:pt x="294670" y="589126"/>
                  </a:lnTo>
                  <a:lnTo>
                    <a:pt x="330332" y="587920"/>
                  </a:lnTo>
                  <a:lnTo>
                    <a:pt x="369489" y="583429"/>
                  </a:lnTo>
                  <a:lnTo>
                    <a:pt x="407498" y="575487"/>
                  </a:lnTo>
                  <a:lnTo>
                    <a:pt x="439717" y="563929"/>
                  </a:lnTo>
                  <a:lnTo>
                    <a:pt x="475340" y="542089"/>
                  </a:lnTo>
                  <a:lnTo>
                    <a:pt x="346994" y="542089"/>
                  </a:lnTo>
                  <a:lnTo>
                    <a:pt x="293460" y="528434"/>
                  </a:lnTo>
                  <a:lnTo>
                    <a:pt x="246009" y="504143"/>
                  </a:lnTo>
                  <a:lnTo>
                    <a:pt x="208094" y="473861"/>
                  </a:lnTo>
                  <a:lnTo>
                    <a:pt x="172555" y="432431"/>
                  </a:lnTo>
                  <a:lnTo>
                    <a:pt x="146209" y="387656"/>
                  </a:lnTo>
                  <a:lnTo>
                    <a:pt x="129932" y="340305"/>
                  </a:lnTo>
                  <a:lnTo>
                    <a:pt x="124604" y="291146"/>
                  </a:lnTo>
                  <a:lnTo>
                    <a:pt x="128543" y="244475"/>
                  </a:lnTo>
                  <a:lnTo>
                    <a:pt x="141306" y="197306"/>
                  </a:lnTo>
                  <a:lnTo>
                    <a:pt x="165511" y="153175"/>
                  </a:lnTo>
                  <a:lnTo>
                    <a:pt x="203776" y="115619"/>
                  </a:lnTo>
                  <a:lnTo>
                    <a:pt x="237023" y="96071"/>
                  </a:lnTo>
                  <a:lnTo>
                    <a:pt x="278423" y="80850"/>
                  </a:lnTo>
                  <a:lnTo>
                    <a:pt x="321334" y="77225"/>
                  </a:lnTo>
                  <a:lnTo>
                    <a:pt x="425816" y="77225"/>
                  </a:lnTo>
                  <a:lnTo>
                    <a:pt x="409225" y="53800"/>
                  </a:lnTo>
                  <a:lnTo>
                    <a:pt x="373891" y="25929"/>
                  </a:lnTo>
                  <a:lnTo>
                    <a:pt x="330157" y="7098"/>
                  </a:lnTo>
                  <a:lnTo>
                    <a:pt x="280722" y="0"/>
                  </a:lnTo>
                  <a:close/>
                </a:path>
                <a:path w="548640" h="589280">
                  <a:moveTo>
                    <a:pt x="425816" y="77225"/>
                  </a:moveTo>
                  <a:lnTo>
                    <a:pt x="321334" y="77225"/>
                  </a:lnTo>
                  <a:lnTo>
                    <a:pt x="359110" y="92467"/>
                  </a:lnTo>
                  <a:lnTo>
                    <a:pt x="375062" y="109241"/>
                  </a:lnTo>
                  <a:lnTo>
                    <a:pt x="384108" y="127065"/>
                  </a:lnTo>
                  <a:lnTo>
                    <a:pt x="387665" y="146199"/>
                  </a:lnTo>
                  <a:lnTo>
                    <a:pt x="387151" y="166902"/>
                  </a:lnTo>
                  <a:lnTo>
                    <a:pt x="384774" y="197306"/>
                  </a:lnTo>
                  <a:lnTo>
                    <a:pt x="384815" y="227982"/>
                  </a:lnTo>
                  <a:lnTo>
                    <a:pt x="400004" y="287920"/>
                  </a:lnTo>
                  <a:lnTo>
                    <a:pt x="429981" y="332633"/>
                  </a:lnTo>
                  <a:lnTo>
                    <a:pt x="447819" y="349287"/>
                  </a:lnTo>
                  <a:lnTo>
                    <a:pt x="450689" y="351077"/>
                  </a:lnTo>
                  <a:lnTo>
                    <a:pt x="474515" y="367327"/>
                  </a:lnTo>
                  <a:lnTo>
                    <a:pt x="494574" y="384597"/>
                  </a:lnTo>
                  <a:lnTo>
                    <a:pt x="509918" y="404104"/>
                  </a:lnTo>
                  <a:lnTo>
                    <a:pt x="519600" y="427061"/>
                  </a:lnTo>
                  <a:lnTo>
                    <a:pt x="517398" y="467222"/>
                  </a:lnTo>
                  <a:lnTo>
                    <a:pt x="492766" y="500401"/>
                  </a:lnTo>
                  <a:lnTo>
                    <a:pt x="452439" y="525259"/>
                  </a:lnTo>
                  <a:lnTo>
                    <a:pt x="403153" y="540460"/>
                  </a:lnTo>
                  <a:lnTo>
                    <a:pt x="346994" y="542089"/>
                  </a:lnTo>
                  <a:lnTo>
                    <a:pt x="475340" y="542089"/>
                  </a:lnTo>
                  <a:lnTo>
                    <a:pt x="486413" y="535300"/>
                  </a:lnTo>
                  <a:lnTo>
                    <a:pt x="522995" y="499137"/>
                  </a:lnTo>
                  <a:lnTo>
                    <a:pt x="545021" y="457445"/>
                  </a:lnTo>
                  <a:lnTo>
                    <a:pt x="548048" y="412228"/>
                  </a:lnTo>
                  <a:lnTo>
                    <a:pt x="535284" y="371703"/>
                  </a:lnTo>
                  <a:lnTo>
                    <a:pt x="514059" y="333262"/>
                  </a:lnTo>
                  <a:lnTo>
                    <a:pt x="488372" y="296074"/>
                  </a:lnTo>
                  <a:lnTo>
                    <a:pt x="462221" y="259307"/>
                  </a:lnTo>
                  <a:lnTo>
                    <a:pt x="448054" y="227412"/>
                  </a:lnTo>
                  <a:lnTo>
                    <a:pt x="443766" y="193786"/>
                  </a:lnTo>
                  <a:lnTo>
                    <a:pt x="444047" y="166902"/>
                  </a:lnTo>
                  <a:lnTo>
                    <a:pt x="444033" y="146199"/>
                  </a:lnTo>
                  <a:lnTo>
                    <a:pt x="443895" y="125894"/>
                  </a:lnTo>
                  <a:lnTo>
                    <a:pt x="433460" y="88019"/>
                  </a:lnTo>
                  <a:lnTo>
                    <a:pt x="425816" y="77225"/>
                  </a:lnTo>
                  <a:close/>
                </a:path>
              </a:pathLst>
            </a:custGeom>
            <a:solidFill>
              <a:srgbClr val="50AA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00796" y="2445386"/>
              <a:ext cx="77724" cy="19263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471625" y="2804312"/>
              <a:ext cx="57785" cy="67945"/>
            </a:xfrm>
            <a:custGeom>
              <a:avLst/>
              <a:gdLst/>
              <a:ahLst/>
              <a:cxnLst/>
              <a:rect l="l" t="t" r="r" b="b"/>
              <a:pathLst>
                <a:path w="57784" h="67944">
                  <a:moveTo>
                    <a:pt x="50647" y="0"/>
                  </a:moveTo>
                  <a:lnTo>
                    <a:pt x="48615" y="0"/>
                  </a:lnTo>
                  <a:lnTo>
                    <a:pt x="47166" y="1282"/>
                  </a:lnTo>
                  <a:lnTo>
                    <a:pt x="46696" y="2298"/>
                  </a:lnTo>
                  <a:lnTo>
                    <a:pt x="43072" y="10582"/>
                  </a:lnTo>
                  <a:lnTo>
                    <a:pt x="39427" y="19076"/>
                  </a:lnTo>
                  <a:lnTo>
                    <a:pt x="35318" y="27421"/>
                  </a:lnTo>
                  <a:lnTo>
                    <a:pt x="4062" y="57568"/>
                  </a:lnTo>
                  <a:lnTo>
                    <a:pt x="697" y="60045"/>
                  </a:lnTo>
                  <a:lnTo>
                    <a:pt x="0" y="61629"/>
                  </a:lnTo>
                  <a:lnTo>
                    <a:pt x="0" y="67944"/>
                  </a:lnTo>
                  <a:lnTo>
                    <a:pt x="4070" y="67944"/>
                  </a:lnTo>
                  <a:lnTo>
                    <a:pt x="5853" y="67385"/>
                  </a:lnTo>
                  <a:lnTo>
                    <a:pt x="40752" y="45840"/>
                  </a:lnTo>
                  <a:lnTo>
                    <a:pt x="57433" y="7781"/>
                  </a:lnTo>
                  <a:lnTo>
                    <a:pt x="51078" y="228"/>
                  </a:lnTo>
                  <a:lnTo>
                    <a:pt x="50647" y="0"/>
                  </a:lnTo>
                  <a:close/>
                </a:path>
              </a:pathLst>
            </a:custGeom>
            <a:solidFill>
              <a:srgbClr val="B751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5200914" y="2377800"/>
            <a:ext cx="591185" cy="571500"/>
            <a:chOff x="5200914" y="2377800"/>
            <a:chExt cx="591185" cy="571500"/>
          </a:xfrm>
        </p:grpSpPr>
        <p:sp>
          <p:nvSpPr>
            <p:cNvPr id="16" name="object 16"/>
            <p:cNvSpPr/>
            <p:nvPr/>
          </p:nvSpPr>
          <p:spPr>
            <a:xfrm>
              <a:off x="5200914" y="2377800"/>
              <a:ext cx="591185" cy="571500"/>
            </a:xfrm>
            <a:custGeom>
              <a:avLst/>
              <a:gdLst/>
              <a:ahLst/>
              <a:cxnLst/>
              <a:rect l="l" t="t" r="r" b="b"/>
              <a:pathLst>
                <a:path w="591185" h="571500">
                  <a:moveTo>
                    <a:pt x="290923" y="0"/>
                  </a:moveTo>
                  <a:lnTo>
                    <a:pt x="233154" y="6116"/>
                  </a:lnTo>
                  <a:lnTo>
                    <a:pt x="175290" y="24244"/>
                  </a:lnTo>
                  <a:lnTo>
                    <a:pt x="109226" y="59842"/>
                  </a:lnTo>
                  <a:lnTo>
                    <a:pt x="77715" y="82540"/>
                  </a:lnTo>
                  <a:lnTo>
                    <a:pt x="21929" y="151309"/>
                  </a:lnTo>
                  <a:lnTo>
                    <a:pt x="3192" y="199216"/>
                  </a:lnTo>
                  <a:lnTo>
                    <a:pt x="0" y="246264"/>
                  </a:lnTo>
                  <a:lnTo>
                    <a:pt x="15600" y="288810"/>
                  </a:lnTo>
                  <a:lnTo>
                    <a:pt x="43724" y="320654"/>
                  </a:lnTo>
                  <a:lnTo>
                    <a:pt x="78735" y="347159"/>
                  </a:lnTo>
                  <a:lnTo>
                    <a:pt x="117313" y="370708"/>
                  </a:lnTo>
                  <a:lnTo>
                    <a:pt x="156138" y="393687"/>
                  </a:lnTo>
                  <a:lnTo>
                    <a:pt x="182042" y="417074"/>
                  </a:lnTo>
                  <a:lnTo>
                    <a:pt x="199620" y="446057"/>
                  </a:lnTo>
                  <a:lnTo>
                    <a:pt x="213192" y="477470"/>
                  </a:lnTo>
                  <a:lnTo>
                    <a:pt x="227080" y="508152"/>
                  </a:lnTo>
                  <a:lnTo>
                    <a:pt x="251999" y="538525"/>
                  </a:lnTo>
                  <a:lnTo>
                    <a:pt x="288044" y="559952"/>
                  </a:lnTo>
                  <a:lnTo>
                    <a:pt x="331655" y="571069"/>
                  </a:lnTo>
                  <a:lnTo>
                    <a:pt x="379269" y="570512"/>
                  </a:lnTo>
                  <a:lnTo>
                    <a:pt x="427322" y="556915"/>
                  </a:lnTo>
                  <a:lnTo>
                    <a:pt x="472254" y="528916"/>
                  </a:lnTo>
                  <a:lnTo>
                    <a:pt x="510215" y="491912"/>
                  </a:lnTo>
                  <a:lnTo>
                    <a:pt x="540609" y="452106"/>
                  </a:lnTo>
                  <a:lnTo>
                    <a:pt x="563647" y="410318"/>
                  </a:lnTo>
                  <a:lnTo>
                    <a:pt x="579545" y="367365"/>
                  </a:lnTo>
                  <a:lnTo>
                    <a:pt x="588514" y="324066"/>
                  </a:lnTo>
                  <a:lnTo>
                    <a:pt x="590770" y="281238"/>
                  </a:lnTo>
                  <a:lnTo>
                    <a:pt x="586525" y="239700"/>
                  </a:lnTo>
                  <a:lnTo>
                    <a:pt x="575994" y="200270"/>
                  </a:lnTo>
                  <a:lnTo>
                    <a:pt x="559388" y="163766"/>
                  </a:lnTo>
                  <a:lnTo>
                    <a:pt x="536084" y="127180"/>
                  </a:lnTo>
                  <a:lnTo>
                    <a:pt x="508077" y="92949"/>
                  </a:lnTo>
                  <a:lnTo>
                    <a:pt x="475178" y="62298"/>
                  </a:lnTo>
                  <a:lnTo>
                    <a:pt x="437201" y="36452"/>
                  </a:lnTo>
                  <a:lnTo>
                    <a:pt x="393958" y="16637"/>
                  </a:lnTo>
                  <a:lnTo>
                    <a:pt x="345261" y="4077"/>
                  </a:lnTo>
                  <a:lnTo>
                    <a:pt x="290923" y="0"/>
                  </a:lnTo>
                  <a:close/>
                </a:path>
              </a:pathLst>
            </a:custGeom>
            <a:solidFill>
              <a:srgbClr val="5CB8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200920" y="2377801"/>
              <a:ext cx="591185" cy="571500"/>
            </a:xfrm>
            <a:custGeom>
              <a:avLst/>
              <a:gdLst/>
              <a:ahLst/>
              <a:cxnLst/>
              <a:rect l="l" t="t" r="r" b="b"/>
              <a:pathLst>
                <a:path w="591185" h="571500">
                  <a:moveTo>
                    <a:pt x="290912" y="0"/>
                  </a:moveTo>
                  <a:lnTo>
                    <a:pt x="233153" y="6116"/>
                  </a:lnTo>
                  <a:lnTo>
                    <a:pt x="175279" y="24244"/>
                  </a:lnTo>
                  <a:lnTo>
                    <a:pt x="109226" y="59837"/>
                  </a:lnTo>
                  <a:lnTo>
                    <a:pt x="77717" y="82535"/>
                  </a:lnTo>
                  <a:lnTo>
                    <a:pt x="21926" y="151309"/>
                  </a:lnTo>
                  <a:lnTo>
                    <a:pt x="3189" y="199216"/>
                  </a:lnTo>
                  <a:lnTo>
                    <a:pt x="0" y="246264"/>
                  </a:lnTo>
                  <a:lnTo>
                    <a:pt x="15602" y="288810"/>
                  </a:lnTo>
                  <a:lnTo>
                    <a:pt x="43724" y="320654"/>
                  </a:lnTo>
                  <a:lnTo>
                    <a:pt x="78732" y="347159"/>
                  </a:lnTo>
                  <a:lnTo>
                    <a:pt x="117309" y="370708"/>
                  </a:lnTo>
                  <a:lnTo>
                    <a:pt x="156140" y="393687"/>
                  </a:lnTo>
                  <a:lnTo>
                    <a:pt x="182039" y="417074"/>
                  </a:lnTo>
                  <a:lnTo>
                    <a:pt x="199617" y="446057"/>
                  </a:lnTo>
                  <a:lnTo>
                    <a:pt x="213192" y="477470"/>
                  </a:lnTo>
                  <a:lnTo>
                    <a:pt x="227082" y="508152"/>
                  </a:lnTo>
                  <a:lnTo>
                    <a:pt x="252000" y="538525"/>
                  </a:lnTo>
                  <a:lnTo>
                    <a:pt x="288043" y="559952"/>
                  </a:lnTo>
                  <a:lnTo>
                    <a:pt x="331652" y="571069"/>
                  </a:lnTo>
                  <a:lnTo>
                    <a:pt x="379265" y="570512"/>
                  </a:lnTo>
                  <a:lnTo>
                    <a:pt x="427320" y="556915"/>
                  </a:lnTo>
                  <a:lnTo>
                    <a:pt x="472256" y="528916"/>
                  </a:lnTo>
                  <a:lnTo>
                    <a:pt x="497542" y="504266"/>
                  </a:lnTo>
                  <a:lnTo>
                    <a:pt x="318116" y="504266"/>
                  </a:lnTo>
                  <a:lnTo>
                    <a:pt x="296732" y="495414"/>
                  </a:lnTo>
                  <a:lnTo>
                    <a:pt x="281232" y="482800"/>
                  </a:lnTo>
                  <a:lnTo>
                    <a:pt x="270213" y="466761"/>
                  </a:lnTo>
                  <a:lnTo>
                    <a:pt x="262274" y="447636"/>
                  </a:lnTo>
                  <a:lnTo>
                    <a:pt x="251773" y="417974"/>
                  </a:lnTo>
                  <a:lnTo>
                    <a:pt x="239598" y="390874"/>
                  </a:lnTo>
                  <a:lnTo>
                    <a:pt x="201377" y="342265"/>
                  </a:lnTo>
                  <a:lnTo>
                    <a:pt x="155811" y="313582"/>
                  </a:lnTo>
                  <a:lnTo>
                    <a:pt x="132746" y="305612"/>
                  </a:lnTo>
                  <a:lnTo>
                    <a:pt x="129406" y="305130"/>
                  </a:lnTo>
                  <a:lnTo>
                    <a:pt x="75685" y="292327"/>
                  </a:lnTo>
                  <a:lnTo>
                    <a:pt x="35566" y="263702"/>
                  </a:lnTo>
                  <a:lnTo>
                    <a:pt x="21262" y="226102"/>
                  </a:lnTo>
                  <a:lnTo>
                    <a:pt x="30294" y="185777"/>
                  </a:lnTo>
                  <a:lnTo>
                    <a:pt x="57049" y="146682"/>
                  </a:lnTo>
                  <a:lnTo>
                    <a:pt x="95916" y="112776"/>
                  </a:lnTo>
                  <a:lnTo>
                    <a:pt x="146580" y="88475"/>
                  </a:lnTo>
                  <a:lnTo>
                    <a:pt x="201044" y="79209"/>
                  </a:lnTo>
                  <a:lnTo>
                    <a:pt x="493332" y="79209"/>
                  </a:lnTo>
                  <a:lnTo>
                    <a:pt x="475173" y="62292"/>
                  </a:lnTo>
                  <a:lnTo>
                    <a:pt x="437196" y="36446"/>
                  </a:lnTo>
                  <a:lnTo>
                    <a:pt x="393953" y="16631"/>
                  </a:lnTo>
                  <a:lnTo>
                    <a:pt x="345254" y="4073"/>
                  </a:lnTo>
                  <a:lnTo>
                    <a:pt x="290912" y="0"/>
                  </a:lnTo>
                  <a:close/>
                </a:path>
                <a:path w="591185" h="571500">
                  <a:moveTo>
                    <a:pt x="493332" y="79209"/>
                  </a:moveTo>
                  <a:lnTo>
                    <a:pt x="201044" y="79209"/>
                  </a:lnTo>
                  <a:lnTo>
                    <a:pt x="254265" y="82136"/>
                  </a:lnTo>
                  <a:lnTo>
                    <a:pt x="301199" y="94411"/>
                  </a:lnTo>
                  <a:lnTo>
                    <a:pt x="350511" y="117830"/>
                  </a:lnTo>
                  <a:lnTo>
                    <a:pt x="392776" y="148042"/>
                  </a:lnTo>
                  <a:lnTo>
                    <a:pt x="426883" y="184699"/>
                  </a:lnTo>
                  <a:lnTo>
                    <a:pt x="451720" y="227457"/>
                  </a:lnTo>
                  <a:lnTo>
                    <a:pt x="467077" y="271708"/>
                  </a:lnTo>
                  <a:lnTo>
                    <a:pt x="474572" y="319997"/>
                  </a:lnTo>
                  <a:lnTo>
                    <a:pt x="470377" y="370155"/>
                  </a:lnTo>
                  <a:lnTo>
                    <a:pt x="450666" y="420014"/>
                  </a:lnTo>
                  <a:lnTo>
                    <a:pt x="428222" y="451382"/>
                  </a:lnTo>
                  <a:lnTo>
                    <a:pt x="396573" y="482109"/>
                  </a:lnTo>
                  <a:lnTo>
                    <a:pt x="358833" y="502851"/>
                  </a:lnTo>
                  <a:lnTo>
                    <a:pt x="318116" y="504266"/>
                  </a:lnTo>
                  <a:lnTo>
                    <a:pt x="497542" y="504266"/>
                  </a:lnTo>
                  <a:lnTo>
                    <a:pt x="540605" y="452106"/>
                  </a:lnTo>
                  <a:lnTo>
                    <a:pt x="563643" y="410318"/>
                  </a:lnTo>
                  <a:lnTo>
                    <a:pt x="579541" y="367364"/>
                  </a:lnTo>
                  <a:lnTo>
                    <a:pt x="588512" y="324064"/>
                  </a:lnTo>
                  <a:lnTo>
                    <a:pt x="590769" y="281234"/>
                  </a:lnTo>
                  <a:lnTo>
                    <a:pt x="586526" y="239694"/>
                  </a:lnTo>
                  <a:lnTo>
                    <a:pt x="575995" y="200261"/>
                  </a:lnTo>
                  <a:lnTo>
                    <a:pt x="559390" y="163753"/>
                  </a:lnTo>
                  <a:lnTo>
                    <a:pt x="536082" y="127172"/>
                  </a:lnTo>
                  <a:lnTo>
                    <a:pt x="508073" y="92942"/>
                  </a:lnTo>
                  <a:lnTo>
                    <a:pt x="493332" y="79209"/>
                  </a:lnTo>
                  <a:close/>
                </a:path>
              </a:pathLst>
            </a:custGeom>
            <a:solidFill>
              <a:srgbClr val="50AA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74420" y="2744965"/>
              <a:ext cx="114429" cy="17558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237080" y="2540673"/>
              <a:ext cx="33655" cy="81915"/>
            </a:xfrm>
            <a:custGeom>
              <a:avLst/>
              <a:gdLst/>
              <a:ahLst/>
              <a:cxnLst/>
              <a:rect l="l" t="t" r="r" b="b"/>
              <a:pathLst>
                <a:path w="33654" h="81914">
                  <a:moveTo>
                    <a:pt x="33596" y="0"/>
                  </a:moveTo>
                  <a:lnTo>
                    <a:pt x="29188" y="0"/>
                  </a:lnTo>
                  <a:lnTo>
                    <a:pt x="26808" y="2095"/>
                  </a:lnTo>
                  <a:lnTo>
                    <a:pt x="3677" y="35963"/>
                  </a:lnTo>
                  <a:lnTo>
                    <a:pt x="0" y="57514"/>
                  </a:lnTo>
                  <a:lnTo>
                    <a:pt x="309" y="68384"/>
                  </a:lnTo>
                  <a:lnTo>
                    <a:pt x="3886" y="77505"/>
                  </a:lnTo>
                  <a:lnTo>
                    <a:pt x="12762" y="81826"/>
                  </a:lnTo>
                  <a:lnTo>
                    <a:pt x="14744" y="81826"/>
                  </a:lnTo>
                  <a:lnTo>
                    <a:pt x="15911" y="79286"/>
                  </a:lnTo>
                  <a:lnTo>
                    <a:pt x="15867" y="68384"/>
                  </a:lnTo>
                  <a:lnTo>
                    <a:pt x="15850" y="57514"/>
                  </a:lnTo>
                  <a:lnTo>
                    <a:pt x="27956" y="18050"/>
                  </a:lnTo>
                  <a:lnTo>
                    <a:pt x="32434" y="10350"/>
                  </a:lnTo>
                  <a:lnTo>
                    <a:pt x="33596" y="8311"/>
                  </a:lnTo>
                  <a:lnTo>
                    <a:pt x="33596" y="0"/>
                  </a:lnTo>
                  <a:close/>
                </a:path>
              </a:pathLst>
            </a:custGeom>
            <a:solidFill>
              <a:srgbClr val="B751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6114232" y="2436087"/>
            <a:ext cx="594360" cy="511809"/>
            <a:chOff x="6114232" y="2436087"/>
            <a:chExt cx="594360" cy="511809"/>
          </a:xfrm>
        </p:grpSpPr>
        <p:sp>
          <p:nvSpPr>
            <p:cNvPr id="21" name="object 21"/>
            <p:cNvSpPr/>
            <p:nvPr/>
          </p:nvSpPr>
          <p:spPr>
            <a:xfrm>
              <a:off x="6114238" y="2436091"/>
              <a:ext cx="594360" cy="511809"/>
            </a:xfrm>
            <a:custGeom>
              <a:avLst/>
              <a:gdLst/>
              <a:ahLst/>
              <a:cxnLst/>
              <a:rect l="l" t="t" r="r" b="b"/>
              <a:pathLst>
                <a:path w="594359" h="511810">
                  <a:moveTo>
                    <a:pt x="468553" y="0"/>
                  </a:moveTo>
                  <a:lnTo>
                    <a:pt x="426165" y="2911"/>
                  </a:lnTo>
                  <a:lnTo>
                    <a:pt x="383819" y="14541"/>
                  </a:lnTo>
                  <a:lnTo>
                    <a:pt x="341645" y="30800"/>
                  </a:lnTo>
                  <a:lnTo>
                    <a:pt x="299770" y="47599"/>
                  </a:lnTo>
                  <a:lnTo>
                    <a:pt x="265446" y="53899"/>
                  </a:lnTo>
                  <a:lnTo>
                    <a:pt x="231755" y="50191"/>
                  </a:lnTo>
                  <a:lnTo>
                    <a:pt x="198579" y="41829"/>
                  </a:lnTo>
                  <a:lnTo>
                    <a:pt x="165798" y="34162"/>
                  </a:lnTo>
                  <a:lnTo>
                    <a:pt x="126527" y="35429"/>
                  </a:lnTo>
                  <a:lnTo>
                    <a:pt x="87578" y="50969"/>
                  </a:lnTo>
                  <a:lnTo>
                    <a:pt x="52200" y="78787"/>
                  </a:lnTo>
                  <a:lnTo>
                    <a:pt x="23644" y="116890"/>
                  </a:lnTo>
                  <a:lnTo>
                    <a:pt x="5160" y="163284"/>
                  </a:lnTo>
                  <a:lnTo>
                    <a:pt x="0" y="215976"/>
                  </a:lnTo>
                  <a:lnTo>
                    <a:pt x="6235" y="268623"/>
                  </a:lnTo>
                  <a:lnTo>
                    <a:pt x="19299" y="316972"/>
                  </a:lnTo>
                  <a:lnTo>
                    <a:pt x="38414" y="360695"/>
                  </a:lnTo>
                  <a:lnTo>
                    <a:pt x="62801" y="399462"/>
                  </a:lnTo>
                  <a:lnTo>
                    <a:pt x="91681" y="432946"/>
                  </a:lnTo>
                  <a:lnTo>
                    <a:pt x="124276" y="460817"/>
                  </a:lnTo>
                  <a:lnTo>
                    <a:pt x="159807" y="482746"/>
                  </a:lnTo>
                  <a:lnTo>
                    <a:pt x="197495" y="498406"/>
                  </a:lnTo>
                  <a:lnTo>
                    <a:pt x="236562" y="507466"/>
                  </a:lnTo>
                  <a:lnTo>
                    <a:pt x="279773" y="511262"/>
                  </a:lnTo>
                  <a:lnTo>
                    <a:pt x="323981" y="509894"/>
                  </a:lnTo>
                  <a:lnTo>
                    <a:pt x="368326" y="502467"/>
                  </a:lnTo>
                  <a:lnTo>
                    <a:pt x="411953" y="488085"/>
                  </a:lnTo>
                  <a:lnTo>
                    <a:pt x="454004" y="465853"/>
                  </a:lnTo>
                  <a:lnTo>
                    <a:pt x="493620" y="434876"/>
                  </a:lnTo>
                  <a:lnTo>
                    <a:pt x="529945" y="394258"/>
                  </a:lnTo>
                  <a:lnTo>
                    <a:pt x="560282" y="344719"/>
                  </a:lnTo>
                  <a:lnTo>
                    <a:pt x="581152" y="287769"/>
                  </a:lnTo>
                  <a:lnTo>
                    <a:pt x="593139" y="213707"/>
                  </a:lnTo>
                  <a:lnTo>
                    <a:pt x="594323" y="174892"/>
                  </a:lnTo>
                  <a:lnTo>
                    <a:pt x="590638" y="140855"/>
                  </a:lnTo>
                  <a:lnTo>
                    <a:pt x="573752" y="88759"/>
                  </a:lnTo>
                  <a:lnTo>
                    <a:pt x="547169" y="44724"/>
                  </a:lnTo>
                  <a:lnTo>
                    <a:pt x="511800" y="13541"/>
                  </a:lnTo>
                  <a:lnTo>
                    <a:pt x="468553" y="0"/>
                  </a:lnTo>
                  <a:close/>
                </a:path>
              </a:pathLst>
            </a:custGeom>
            <a:solidFill>
              <a:srgbClr val="5CB8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114232" y="2436087"/>
              <a:ext cx="594360" cy="511809"/>
            </a:xfrm>
            <a:custGeom>
              <a:avLst/>
              <a:gdLst/>
              <a:ahLst/>
              <a:cxnLst/>
              <a:rect l="l" t="t" r="r" b="b"/>
              <a:pathLst>
                <a:path w="594359" h="511810">
                  <a:moveTo>
                    <a:pt x="165798" y="34175"/>
                  </a:moveTo>
                  <a:lnTo>
                    <a:pt x="126527" y="35438"/>
                  </a:lnTo>
                  <a:lnTo>
                    <a:pt x="87578" y="50975"/>
                  </a:lnTo>
                  <a:lnTo>
                    <a:pt x="52200" y="78793"/>
                  </a:lnTo>
                  <a:lnTo>
                    <a:pt x="23644" y="116896"/>
                  </a:lnTo>
                  <a:lnTo>
                    <a:pt x="5160" y="163289"/>
                  </a:lnTo>
                  <a:lnTo>
                    <a:pt x="0" y="215976"/>
                  </a:lnTo>
                  <a:lnTo>
                    <a:pt x="6235" y="268623"/>
                  </a:lnTo>
                  <a:lnTo>
                    <a:pt x="19299" y="316972"/>
                  </a:lnTo>
                  <a:lnTo>
                    <a:pt x="38415" y="360695"/>
                  </a:lnTo>
                  <a:lnTo>
                    <a:pt x="62802" y="399462"/>
                  </a:lnTo>
                  <a:lnTo>
                    <a:pt x="91683" y="432946"/>
                  </a:lnTo>
                  <a:lnTo>
                    <a:pt x="124280" y="460817"/>
                  </a:lnTo>
                  <a:lnTo>
                    <a:pt x="159813" y="482746"/>
                  </a:lnTo>
                  <a:lnTo>
                    <a:pt x="197504" y="498406"/>
                  </a:lnTo>
                  <a:lnTo>
                    <a:pt x="236575" y="507466"/>
                  </a:lnTo>
                  <a:lnTo>
                    <a:pt x="279782" y="511267"/>
                  </a:lnTo>
                  <a:lnTo>
                    <a:pt x="323988" y="509902"/>
                  </a:lnTo>
                  <a:lnTo>
                    <a:pt x="368334" y="502476"/>
                  </a:lnTo>
                  <a:lnTo>
                    <a:pt x="411962" y="488094"/>
                  </a:lnTo>
                  <a:lnTo>
                    <a:pt x="454014" y="465861"/>
                  </a:lnTo>
                  <a:lnTo>
                    <a:pt x="493632" y="434881"/>
                  </a:lnTo>
                  <a:lnTo>
                    <a:pt x="529958" y="394258"/>
                  </a:lnTo>
                  <a:lnTo>
                    <a:pt x="533112" y="389624"/>
                  </a:lnTo>
                  <a:lnTo>
                    <a:pt x="300654" y="389624"/>
                  </a:lnTo>
                  <a:lnTo>
                    <a:pt x="251612" y="383286"/>
                  </a:lnTo>
                  <a:lnTo>
                    <a:pt x="207164" y="368519"/>
                  </a:lnTo>
                  <a:lnTo>
                    <a:pt x="164303" y="345057"/>
                  </a:lnTo>
                  <a:lnTo>
                    <a:pt x="127075" y="311182"/>
                  </a:lnTo>
                  <a:lnTo>
                    <a:pt x="99529" y="265176"/>
                  </a:lnTo>
                  <a:lnTo>
                    <a:pt x="88320" y="228277"/>
                  </a:lnTo>
                  <a:lnTo>
                    <a:pt x="83226" y="184462"/>
                  </a:lnTo>
                  <a:lnTo>
                    <a:pt x="89757" y="141898"/>
                  </a:lnTo>
                  <a:lnTo>
                    <a:pt x="113423" y="108750"/>
                  </a:lnTo>
                  <a:lnTo>
                    <a:pt x="133473" y="97171"/>
                  </a:lnTo>
                  <a:lnTo>
                    <a:pt x="152923" y="92552"/>
                  </a:lnTo>
                  <a:lnTo>
                    <a:pt x="370042" y="92552"/>
                  </a:lnTo>
                  <a:lnTo>
                    <a:pt x="379349" y="87452"/>
                  </a:lnTo>
                  <a:lnTo>
                    <a:pt x="381685" y="85102"/>
                  </a:lnTo>
                  <a:lnTo>
                    <a:pt x="383882" y="82689"/>
                  </a:lnTo>
                  <a:lnTo>
                    <a:pt x="386295" y="80340"/>
                  </a:lnTo>
                  <a:lnTo>
                    <a:pt x="407674" y="60974"/>
                  </a:lnTo>
                  <a:lnTo>
                    <a:pt x="417510" y="53899"/>
                  </a:lnTo>
                  <a:lnTo>
                    <a:pt x="265459" y="53899"/>
                  </a:lnTo>
                  <a:lnTo>
                    <a:pt x="231767" y="50193"/>
                  </a:lnTo>
                  <a:lnTo>
                    <a:pt x="198586" y="41834"/>
                  </a:lnTo>
                  <a:lnTo>
                    <a:pt x="165798" y="34175"/>
                  </a:lnTo>
                  <a:close/>
                </a:path>
                <a:path w="594359" h="511810">
                  <a:moveTo>
                    <a:pt x="531765" y="31140"/>
                  </a:moveTo>
                  <a:lnTo>
                    <a:pt x="476313" y="31140"/>
                  </a:lnTo>
                  <a:lnTo>
                    <a:pt x="514841" y="42691"/>
                  </a:lnTo>
                  <a:lnTo>
                    <a:pt x="541323" y="74410"/>
                  </a:lnTo>
                  <a:lnTo>
                    <a:pt x="556039" y="119438"/>
                  </a:lnTo>
                  <a:lnTo>
                    <a:pt x="559269" y="170916"/>
                  </a:lnTo>
                  <a:lnTo>
                    <a:pt x="547683" y="225897"/>
                  </a:lnTo>
                  <a:lnTo>
                    <a:pt x="521863" y="274739"/>
                  </a:lnTo>
                  <a:lnTo>
                    <a:pt x="487130" y="315170"/>
                  </a:lnTo>
                  <a:lnTo>
                    <a:pt x="448805" y="344919"/>
                  </a:lnTo>
                  <a:lnTo>
                    <a:pt x="400205" y="369770"/>
                  </a:lnTo>
                  <a:lnTo>
                    <a:pt x="350504" y="384895"/>
                  </a:lnTo>
                  <a:lnTo>
                    <a:pt x="300654" y="389624"/>
                  </a:lnTo>
                  <a:lnTo>
                    <a:pt x="533112" y="389624"/>
                  </a:lnTo>
                  <a:lnTo>
                    <a:pt x="560284" y="344724"/>
                  </a:lnTo>
                  <a:lnTo>
                    <a:pt x="581152" y="287769"/>
                  </a:lnTo>
                  <a:lnTo>
                    <a:pt x="593145" y="213712"/>
                  </a:lnTo>
                  <a:lnTo>
                    <a:pt x="594330" y="174894"/>
                  </a:lnTo>
                  <a:lnTo>
                    <a:pt x="590651" y="140855"/>
                  </a:lnTo>
                  <a:lnTo>
                    <a:pt x="573763" y="88764"/>
                  </a:lnTo>
                  <a:lnTo>
                    <a:pt x="547177" y="44729"/>
                  </a:lnTo>
                  <a:lnTo>
                    <a:pt x="531765" y="31140"/>
                  </a:lnTo>
                  <a:close/>
                </a:path>
                <a:path w="594359" h="511810">
                  <a:moveTo>
                    <a:pt x="370042" y="92552"/>
                  </a:moveTo>
                  <a:lnTo>
                    <a:pt x="152923" y="92552"/>
                  </a:lnTo>
                  <a:lnTo>
                    <a:pt x="172359" y="93574"/>
                  </a:lnTo>
                  <a:lnTo>
                    <a:pt x="192366" y="98920"/>
                  </a:lnTo>
                  <a:lnTo>
                    <a:pt x="222280" y="108662"/>
                  </a:lnTo>
                  <a:lnTo>
                    <a:pt x="251186" y="115516"/>
                  </a:lnTo>
                  <a:lnTo>
                    <a:pt x="280845" y="118040"/>
                  </a:lnTo>
                  <a:lnTo>
                    <a:pt x="313016" y="114795"/>
                  </a:lnTo>
                  <a:lnTo>
                    <a:pt x="330573" y="110238"/>
                  </a:lnTo>
                  <a:lnTo>
                    <a:pt x="347330" y="103871"/>
                  </a:lnTo>
                  <a:lnTo>
                    <a:pt x="363514" y="96130"/>
                  </a:lnTo>
                  <a:lnTo>
                    <a:pt x="370042" y="92552"/>
                  </a:lnTo>
                  <a:close/>
                </a:path>
                <a:path w="594359" h="511810">
                  <a:moveTo>
                    <a:pt x="468566" y="0"/>
                  </a:moveTo>
                  <a:lnTo>
                    <a:pt x="426177" y="2911"/>
                  </a:lnTo>
                  <a:lnTo>
                    <a:pt x="383832" y="14541"/>
                  </a:lnTo>
                  <a:lnTo>
                    <a:pt x="341657" y="30800"/>
                  </a:lnTo>
                  <a:lnTo>
                    <a:pt x="299783" y="47599"/>
                  </a:lnTo>
                  <a:lnTo>
                    <a:pt x="265459" y="53899"/>
                  </a:lnTo>
                  <a:lnTo>
                    <a:pt x="417510" y="53899"/>
                  </a:lnTo>
                  <a:lnTo>
                    <a:pt x="429166" y="45515"/>
                  </a:lnTo>
                  <a:lnTo>
                    <a:pt x="451727" y="35168"/>
                  </a:lnTo>
                  <a:lnTo>
                    <a:pt x="476313" y="31140"/>
                  </a:lnTo>
                  <a:lnTo>
                    <a:pt x="531765" y="31140"/>
                  </a:lnTo>
                  <a:lnTo>
                    <a:pt x="511807" y="13543"/>
                  </a:lnTo>
                  <a:lnTo>
                    <a:pt x="468566" y="0"/>
                  </a:lnTo>
                  <a:close/>
                </a:path>
              </a:pathLst>
            </a:custGeom>
            <a:solidFill>
              <a:srgbClr val="50AA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29275" y="2464095"/>
              <a:ext cx="190593" cy="8109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596963" y="2484984"/>
              <a:ext cx="55244" cy="69850"/>
            </a:xfrm>
            <a:custGeom>
              <a:avLst/>
              <a:gdLst/>
              <a:ahLst/>
              <a:cxnLst/>
              <a:rect l="l" t="t" r="r" b="b"/>
              <a:pathLst>
                <a:path w="55245" h="69850">
                  <a:moveTo>
                    <a:pt x="9348" y="0"/>
                  </a:moveTo>
                  <a:lnTo>
                    <a:pt x="518" y="4412"/>
                  </a:lnTo>
                  <a:lnTo>
                    <a:pt x="0" y="4992"/>
                  </a:lnTo>
                  <a:lnTo>
                    <a:pt x="0" y="7277"/>
                  </a:lnTo>
                  <a:lnTo>
                    <a:pt x="620" y="8438"/>
                  </a:lnTo>
                  <a:lnTo>
                    <a:pt x="1509" y="9149"/>
                  </a:lnTo>
                  <a:lnTo>
                    <a:pt x="8705" y="14612"/>
                  </a:lnTo>
                  <a:lnTo>
                    <a:pt x="16106" y="20144"/>
                  </a:lnTo>
                  <a:lnTo>
                    <a:pt x="23256" y="26090"/>
                  </a:lnTo>
                  <a:lnTo>
                    <a:pt x="45235" y="63543"/>
                  </a:lnTo>
                  <a:lnTo>
                    <a:pt x="46848" y="67391"/>
                  </a:lnTo>
                  <a:lnTo>
                    <a:pt x="49500" y="69417"/>
                  </a:lnTo>
                  <a:lnTo>
                    <a:pt x="55245" y="69417"/>
                  </a:lnTo>
                  <a:lnTo>
                    <a:pt x="42435" y="25136"/>
                  </a:lnTo>
                  <a:lnTo>
                    <a:pt x="18762" y="2718"/>
                  </a:lnTo>
                  <a:lnTo>
                    <a:pt x="9348" y="0"/>
                  </a:lnTo>
                  <a:close/>
                </a:path>
              </a:pathLst>
            </a:custGeom>
            <a:solidFill>
              <a:srgbClr val="B751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E3F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408915" y="1934952"/>
            <a:ext cx="8221980" cy="6294755"/>
            <a:chOff x="6408915" y="1934952"/>
            <a:chExt cx="8221980" cy="62947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8915" y="1934952"/>
              <a:ext cx="8221484" cy="629464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1048" y="2772659"/>
              <a:ext cx="7529830" cy="5457190"/>
            </a:xfrm>
            <a:custGeom>
              <a:avLst/>
              <a:gdLst/>
              <a:ahLst/>
              <a:cxnLst/>
              <a:rect l="l" t="t" r="r" b="b"/>
              <a:pathLst>
                <a:path w="7529830" h="5457190">
                  <a:moveTo>
                    <a:pt x="7529351" y="0"/>
                  </a:moveTo>
                  <a:lnTo>
                    <a:pt x="7513434" y="45824"/>
                  </a:lnTo>
                  <a:lnTo>
                    <a:pt x="7498182" y="87053"/>
                  </a:lnTo>
                  <a:lnTo>
                    <a:pt x="7482319" y="127598"/>
                  </a:lnTo>
                  <a:lnTo>
                    <a:pt x="7465851" y="167469"/>
                  </a:lnTo>
                  <a:lnTo>
                    <a:pt x="7448787" y="206674"/>
                  </a:lnTo>
                  <a:lnTo>
                    <a:pt x="7431133" y="245220"/>
                  </a:lnTo>
                  <a:lnTo>
                    <a:pt x="7412898" y="283115"/>
                  </a:lnTo>
                  <a:lnTo>
                    <a:pt x="7394088" y="320369"/>
                  </a:lnTo>
                  <a:lnTo>
                    <a:pt x="7374710" y="356988"/>
                  </a:lnTo>
                  <a:lnTo>
                    <a:pt x="7354773" y="392981"/>
                  </a:lnTo>
                  <a:lnTo>
                    <a:pt x="7334284" y="428357"/>
                  </a:lnTo>
                  <a:lnTo>
                    <a:pt x="7313250" y="463122"/>
                  </a:lnTo>
                  <a:lnTo>
                    <a:pt x="7291678" y="497286"/>
                  </a:lnTo>
                  <a:lnTo>
                    <a:pt x="7269576" y="530856"/>
                  </a:lnTo>
                  <a:lnTo>
                    <a:pt x="7246951" y="563841"/>
                  </a:lnTo>
                  <a:lnTo>
                    <a:pt x="7223811" y="596248"/>
                  </a:lnTo>
                  <a:lnTo>
                    <a:pt x="7200163" y="628086"/>
                  </a:lnTo>
                  <a:lnTo>
                    <a:pt x="7176015" y="659362"/>
                  </a:lnTo>
                  <a:lnTo>
                    <a:pt x="7151373" y="690086"/>
                  </a:lnTo>
                  <a:lnTo>
                    <a:pt x="7126245" y="720264"/>
                  </a:lnTo>
                  <a:lnTo>
                    <a:pt x="7100640" y="749905"/>
                  </a:lnTo>
                  <a:lnTo>
                    <a:pt x="7074563" y="779017"/>
                  </a:lnTo>
                  <a:lnTo>
                    <a:pt x="7048022" y="807609"/>
                  </a:lnTo>
                  <a:lnTo>
                    <a:pt x="7021026" y="835688"/>
                  </a:lnTo>
                  <a:lnTo>
                    <a:pt x="6993581" y="863262"/>
                  </a:lnTo>
                  <a:lnTo>
                    <a:pt x="6965694" y="890340"/>
                  </a:lnTo>
                  <a:lnTo>
                    <a:pt x="6937374" y="916929"/>
                  </a:lnTo>
                  <a:lnTo>
                    <a:pt x="6908627" y="943038"/>
                  </a:lnTo>
                  <a:lnTo>
                    <a:pt x="6879460" y="968675"/>
                  </a:lnTo>
                  <a:lnTo>
                    <a:pt x="6849882" y="993848"/>
                  </a:lnTo>
                  <a:lnTo>
                    <a:pt x="6819900" y="1018564"/>
                  </a:lnTo>
                  <a:lnTo>
                    <a:pt x="6789521" y="1042833"/>
                  </a:lnTo>
                  <a:lnTo>
                    <a:pt x="6758752" y="1066662"/>
                  </a:lnTo>
                  <a:lnTo>
                    <a:pt x="6727601" y="1090059"/>
                  </a:lnTo>
                  <a:lnTo>
                    <a:pt x="6696075" y="1113032"/>
                  </a:lnTo>
                  <a:lnTo>
                    <a:pt x="6664182" y="1135590"/>
                  </a:lnTo>
                  <a:lnTo>
                    <a:pt x="6631929" y="1157740"/>
                  </a:lnTo>
                  <a:lnTo>
                    <a:pt x="6599323" y="1179491"/>
                  </a:lnTo>
                  <a:lnTo>
                    <a:pt x="6566372" y="1200851"/>
                  </a:lnTo>
                  <a:lnTo>
                    <a:pt x="6533083" y="1221828"/>
                  </a:lnTo>
                  <a:lnTo>
                    <a:pt x="6499464" y="1242429"/>
                  </a:lnTo>
                  <a:lnTo>
                    <a:pt x="6465522" y="1262664"/>
                  </a:lnTo>
                  <a:lnTo>
                    <a:pt x="6431265" y="1282539"/>
                  </a:lnTo>
                  <a:lnTo>
                    <a:pt x="6396699" y="1302064"/>
                  </a:lnTo>
                  <a:lnTo>
                    <a:pt x="6361833" y="1321246"/>
                  </a:lnTo>
                  <a:lnTo>
                    <a:pt x="6326673" y="1340094"/>
                  </a:lnTo>
                  <a:lnTo>
                    <a:pt x="6291227" y="1358615"/>
                  </a:lnTo>
                  <a:lnTo>
                    <a:pt x="6255503" y="1376817"/>
                  </a:lnTo>
                  <a:lnTo>
                    <a:pt x="6219507" y="1394710"/>
                  </a:lnTo>
                  <a:lnTo>
                    <a:pt x="6183248" y="1412300"/>
                  </a:lnTo>
                  <a:lnTo>
                    <a:pt x="6146732" y="1429595"/>
                  </a:lnTo>
                  <a:lnTo>
                    <a:pt x="6109967" y="1446605"/>
                  </a:lnTo>
                  <a:lnTo>
                    <a:pt x="6072961" y="1463337"/>
                  </a:lnTo>
                  <a:lnTo>
                    <a:pt x="5998253" y="1495999"/>
                  </a:lnTo>
                  <a:lnTo>
                    <a:pt x="5922668" y="1527647"/>
                  </a:lnTo>
                  <a:lnTo>
                    <a:pt x="5846265" y="1558345"/>
                  </a:lnTo>
                  <a:lnTo>
                    <a:pt x="5769102" y="1588158"/>
                  </a:lnTo>
                  <a:lnTo>
                    <a:pt x="5652064" y="1631359"/>
                  </a:lnTo>
                  <a:lnTo>
                    <a:pt x="5533651" y="1672933"/>
                  </a:lnTo>
                  <a:lnTo>
                    <a:pt x="5373974" y="1726211"/>
                  </a:lnTo>
                  <a:lnTo>
                    <a:pt x="5172160" y="1790077"/>
                  </a:lnTo>
                  <a:lnTo>
                    <a:pt x="4439020" y="2009937"/>
                  </a:lnTo>
                  <a:lnTo>
                    <a:pt x="4157590" y="2098270"/>
                  </a:lnTo>
                  <a:lnTo>
                    <a:pt x="3999272" y="2151180"/>
                  </a:lnTo>
                  <a:lnTo>
                    <a:pt x="3882088" y="2192421"/>
                  </a:lnTo>
                  <a:lnTo>
                    <a:pt x="3766460" y="2235240"/>
                  </a:lnTo>
                  <a:lnTo>
                    <a:pt x="3690337" y="2264770"/>
                  </a:lnTo>
                  <a:lnTo>
                    <a:pt x="3615053" y="2295165"/>
                  </a:lnTo>
                  <a:lnTo>
                    <a:pt x="3540667" y="2326487"/>
                  </a:lnTo>
                  <a:lnTo>
                    <a:pt x="3467239" y="2358803"/>
                  </a:lnTo>
                  <a:lnTo>
                    <a:pt x="3430902" y="2375353"/>
                  </a:lnTo>
                  <a:lnTo>
                    <a:pt x="3394828" y="2392176"/>
                  </a:lnTo>
                  <a:lnTo>
                    <a:pt x="3359022" y="2409279"/>
                  </a:lnTo>
                  <a:lnTo>
                    <a:pt x="3323492" y="2426671"/>
                  </a:lnTo>
                  <a:lnTo>
                    <a:pt x="3288246" y="2444360"/>
                  </a:lnTo>
                  <a:lnTo>
                    <a:pt x="3253291" y="2462354"/>
                  </a:lnTo>
                  <a:lnTo>
                    <a:pt x="3218635" y="2480661"/>
                  </a:lnTo>
                  <a:lnTo>
                    <a:pt x="3184285" y="2499289"/>
                  </a:lnTo>
                  <a:lnTo>
                    <a:pt x="3150248" y="2518246"/>
                  </a:lnTo>
                  <a:lnTo>
                    <a:pt x="3116532" y="2537540"/>
                  </a:lnTo>
                  <a:lnTo>
                    <a:pt x="3083144" y="2557180"/>
                  </a:lnTo>
                  <a:lnTo>
                    <a:pt x="3050092" y="2577173"/>
                  </a:lnTo>
                  <a:lnTo>
                    <a:pt x="3017383" y="2597528"/>
                  </a:lnTo>
                  <a:lnTo>
                    <a:pt x="2985024" y="2618253"/>
                  </a:lnTo>
                  <a:lnTo>
                    <a:pt x="2953022" y="2639355"/>
                  </a:lnTo>
                  <a:lnTo>
                    <a:pt x="2921386" y="2660843"/>
                  </a:lnTo>
                  <a:lnTo>
                    <a:pt x="2890123" y="2682725"/>
                  </a:lnTo>
                  <a:lnTo>
                    <a:pt x="2828743" y="2727704"/>
                  </a:lnTo>
                  <a:lnTo>
                    <a:pt x="2768942" y="2774355"/>
                  </a:lnTo>
                  <a:lnTo>
                    <a:pt x="2710779" y="2822744"/>
                  </a:lnTo>
                  <a:lnTo>
                    <a:pt x="2647129" y="2883133"/>
                  </a:lnTo>
                  <a:lnTo>
                    <a:pt x="2612235" y="2918963"/>
                  </a:lnTo>
                  <a:lnTo>
                    <a:pt x="2577636" y="2955087"/>
                  </a:lnTo>
                  <a:lnTo>
                    <a:pt x="2543317" y="2991492"/>
                  </a:lnTo>
                  <a:lnTo>
                    <a:pt x="2509264" y="3028164"/>
                  </a:lnTo>
                  <a:lnTo>
                    <a:pt x="2475466" y="3065089"/>
                  </a:lnTo>
                  <a:lnTo>
                    <a:pt x="2441906" y="3102253"/>
                  </a:lnTo>
                  <a:lnTo>
                    <a:pt x="2408573" y="3139644"/>
                  </a:lnTo>
                  <a:lnTo>
                    <a:pt x="2375452" y="3177247"/>
                  </a:lnTo>
                  <a:lnTo>
                    <a:pt x="2342530" y="3215049"/>
                  </a:lnTo>
                  <a:lnTo>
                    <a:pt x="2309793" y="3253036"/>
                  </a:lnTo>
                  <a:lnTo>
                    <a:pt x="2277228" y="3291194"/>
                  </a:lnTo>
                  <a:lnTo>
                    <a:pt x="2212556" y="3367971"/>
                  </a:lnTo>
                  <a:lnTo>
                    <a:pt x="2148406" y="3445269"/>
                  </a:lnTo>
                  <a:lnTo>
                    <a:pt x="2084669" y="3522981"/>
                  </a:lnTo>
                  <a:lnTo>
                    <a:pt x="1800034" y="3874867"/>
                  </a:lnTo>
                  <a:lnTo>
                    <a:pt x="1672901" y="4030634"/>
                  </a:lnTo>
                  <a:lnTo>
                    <a:pt x="1608780" y="4107964"/>
                  </a:lnTo>
                  <a:lnTo>
                    <a:pt x="1544143" y="4184780"/>
                  </a:lnTo>
                  <a:lnTo>
                    <a:pt x="1511598" y="4222960"/>
                  </a:lnTo>
                  <a:lnTo>
                    <a:pt x="1478883" y="4260971"/>
                  </a:lnTo>
                  <a:lnTo>
                    <a:pt x="1445984" y="4298799"/>
                  </a:lnTo>
                  <a:lnTo>
                    <a:pt x="1412889" y="4336430"/>
                  </a:lnTo>
                  <a:lnTo>
                    <a:pt x="1379582" y="4373850"/>
                  </a:lnTo>
                  <a:lnTo>
                    <a:pt x="1346052" y="4411046"/>
                  </a:lnTo>
                  <a:lnTo>
                    <a:pt x="1312283" y="4448005"/>
                  </a:lnTo>
                  <a:lnTo>
                    <a:pt x="1278263" y="4484712"/>
                  </a:lnTo>
                  <a:lnTo>
                    <a:pt x="1243978" y="4521153"/>
                  </a:lnTo>
                  <a:lnTo>
                    <a:pt x="1209413" y="4557316"/>
                  </a:lnTo>
                  <a:lnTo>
                    <a:pt x="1174557" y="4593187"/>
                  </a:lnTo>
                  <a:lnTo>
                    <a:pt x="1139394" y="4628752"/>
                  </a:lnTo>
                  <a:lnTo>
                    <a:pt x="1103911" y="4663997"/>
                  </a:lnTo>
                  <a:lnTo>
                    <a:pt x="1068094" y="4698909"/>
                  </a:lnTo>
                  <a:lnTo>
                    <a:pt x="1031931" y="4733474"/>
                  </a:lnTo>
                  <a:lnTo>
                    <a:pt x="995406" y="4767678"/>
                  </a:lnTo>
                  <a:lnTo>
                    <a:pt x="958508" y="4801508"/>
                  </a:lnTo>
                  <a:lnTo>
                    <a:pt x="921221" y="4834950"/>
                  </a:lnTo>
                  <a:lnTo>
                    <a:pt x="883532" y="4867991"/>
                  </a:lnTo>
                  <a:lnTo>
                    <a:pt x="845428" y="4900616"/>
                  </a:lnTo>
                  <a:lnTo>
                    <a:pt x="792291" y="4937075"/>
                  </a:lnTo>
                  <a:lnTo>
                    <a:pt x="732146" y="4975957"/>
                  </a:lnTo>
                  <a:lnTo>
                    <a:pt x="699744" y="4996299"/>
                  </a:lnTo>
                  <a:lnTo>
                    <a:pt x="400477" y="5180215"/>
                  </a:lnTo>
                  <a:lnTo>
                    <a:pt x="318930" y="5231955"/>
                  </a:lnTo>
                  <a:lnTo>
                    <a:pt x="277807" y="5258670"/>
                  </a:lnTo>
                  <a:lnTo>
                    <a:pt x="236610" y="5285946"/>
                  </a:lnTo>
                  <a:lnTo>
                    <a:pt x="195459" y="5313777"/>
                  </a:lnTo>
                  <a:lnTo>
                    <a:pt x="154475" y="5342161"/>
                  </a:lnTo>
                  <a:lnTo>
                    <a:pt x="113777" y="5371095"/>
                  </a:lnTo>
                  <a:lnTo>
                    <a:pt x="73484" y="5400574"/>
                  </a:lnTo>
                  <a:lnTo>
                    <a:pt x="33718" y="5430597"/>
                  </a:lnTo>
                  <a:lnTo>
                    <a:pt x="0" y="5456940"/>
                  </a:lnTo>
                  <a:lnTo>
                    <a:pt x="7529351" y="5456940"/>
                  </a:lnTo>
                  <a:lnTo>
                    <a:pt x="7529351" y="0"/>
                  </a:lnTo>
                  <a:close/>
                </a:path>
              </a:pathLst>
            </a:custGeom>
            <a:solidFill>
              <a:srgbClr val="AFE1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0"/>
            <a:ext cx="5715635" cy="6028690"/>
            <a:chOff x="0" y="0"/>
            <a:chExt cx="5715635" cy="602869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5715635" cy="6028690"/>
            </a:xfrm>
            <a:custGeom>
              <a:avLst/>
              <a:gdLst/>
              <a:ahLst/>
              <a:cxnLst/>
              <a:rect l="l" t="t" r="r" b="b"/>
              <a:pathLst>
                <a:path w="5715635" h="6028690">
                  <a:moveTo>
                    <a:pt x="5715059" y="0"/>
                  </a:moveTo>
                  <a:lnTo>
                    <a:pt x="0" y="0"/>
                  </a:lnTo>
                  <a:lnTo>
                    <a:pt x="0" y="6028291"/>
                  </a:lnTo>
                  <a:lnTo>
                    <a:pt x="24073" y="6008863"/>
                  </a:lnTo>
                  <a:lnTo>
                    <a:pt x="67177" y="5976427"/>
                  </a:lnTo>
                  <a:lnTo>
                    <a:pt x="111982" y="5945010"/>
                  </a:lnTo>
                  <a:lnTo>
                    <a:pt x="231108" y="5865870"/>
                  </a:lnTo>
                  <a:lnTo>
                    <a:pt x="636183" y="5603044"/>
                  </a:lnTo>
                  <a:lnTo>
                    <a:pt x="716896" y="5549388"/>
                  </a:lnTo>
                  <a:lnTo>
                    <a:pt x="796956" y="5494973"/>
                  </a:lnTo>
                  <a:lnTo>
                    <a:pt x="836667" y="5467429"/>
                  </a:lnTo>
                  <a:lnTo>
                    <a:pt x="876126" y="5439631"/>
                  </a:lnTo>
                  <a:lnTo>
                    <a:pt x="915303" y="5411559"/>
                  </a:lnTo>
                  <a:lnTo>
                    <a:pt x="954169" y="5383191"/>
                  </a:lnTo>
                  <a:lnTo>
                    <a:pt x="992694" y="5354506"/>
                  </a:lnTo>
                  <a:lnTo>
                    <a:pt x="1030849" y="5325484"/>
                  </a:lnTo>
                  <a:lnTo>
                    <a:pt x="1068603" y="5296103"/>
                  </a:lnTo>
                  <a:lnTo>
                    <a:pt x="1105928" y="5266341"/>
                  </a:lnTo>
                  <a:lnTo>
                    <a:pt x="1142793" y="5236178"/>
                  </a:lnTo>
                  <a:lnTo>
                    <a:pt x="1179170" y="5205593"/>
                  </a:lnTo>
                  <a:lnTo>
                    <a:pt x="1215028" y="5174563"/>
                  </a:lnTo>
                  <a:lnTo>
                    <a:pt x="1250337" y="5143069"/>
                  </a:lnTo>
                  <a:lnTo>
                    <a:pt x="1285070" y="5111089"/>
                  </a:lnTo>
                  <a:lnTo>
                    <a:pt x="1319194" y="5078602"/>
                  </a:lnTo>
                  <a:lnTo>
                    <a:pt x="1352682" y="5045586"/>
                  </a:lnTo>
                  <a:lnTo>
                    <a:pt x="1385503" y="5012020"/>
                  </a:lnTo>
                  <a:lnTo>
                    <a:pt x="1417629" y="4977884"/>
                  </a:lnTo>
                  <a:lnTo>
                    <a:pt x="1449028" y="4943156"/>
                  </a:lnTo>
                  <a:lnTo>
                    <a:pt x="1479672" y="4907815"/>
                  </a:lnTo>
                  <a:lnTo>
                    <a:pt x="1509531" y="4871840"/>
                  </a:lnTo>
                  <a:lnTo>
                    <a:pt x="1538576" y="4835209"/>
                  </a:lnTo>
                  <a:lnTo>
                    <a:pt x="1566776" y="4797901"/>
                  </a:lnTo>
                  <a:lnTo>
                    <a:pt x="1594103" y="4759896"/>
                  </a:lnTo>
                  <a:lnTo>
                    <a:pt x="1620526" y="4721172"/>
                  </a:lnTo>
                  <a:lnTo>
                    <a:pt x="1646016" y="4681708"/>
                  </a:lnTo>
                  <a:lnTo>
                    <a:pt x="1670544" y="4641482"/>
                  </a:lnTo>
                  <a:lnTo>
                    <a:pt x="1694080" y="4600474"/>
                  </a:lnTo>
                  <a:lnTo>
                    <a:pt x="1716594" y="4558663"/>
                  </a:lnTo>
                  <a:lnTo>
                    <a:pt x="1738056" y="4516026"/>
                  </a:lnTo>
                  <a:lnTo>
                    <a:pt x="1758438" y="4472544"/>
                  </a:lnTo>
                  <a:lnTo>
                    <a:pt x="1777709" y="4428195"/>
                  </a:lnTo>
                  <a:lnTo>
                    <a:pt x="1795840" y="4382957"/>
                  </a:lnTo>
                  <a:lnTo>
                    <a:pt x="1812801" y="4336810"/>
                  </a:lnTo>
                  <a:lnTo>
                    <a:pt x="1828562" y="4289732"/>
                  </a:lnTo>
                  <a:lnTo>
                    <a:pt x="1843095" y="4241702"/>
                  </a:lnTo>
                  <a:lnTo>
                    <a:pt x="1856369" y="4192700"/>
                  </a:lnTo>
                  <a:lnTo>
                    <a:pt x="1868355" y="4142703"/>
                  </a:lnTo>
                  <a:lnTo>
                    <a:pt x="1879023" y="4091691"/>
                  </a:lnTo>
                  <a:lnTo>
                    <a:pt x="1888344" y="4039642"/>
                  </a:lnTo>
                  <a:lnTo>
                    <a:pt x="1896052" y="3987910"/>
                  </a:lnTo>
                  <a:lnTo>
                    <a:pt x="1902497" y="3936438"/>
                  </a:lnTo>
                  <a:lnTo>
                    <a:pt x="1907733" y="3885216"/>
                  </a:lnTo>
                  <a:lnTo>
                    <a:pt x="1911817" y="3834236"/>
                  </a:lnTo>
                  <a:lnTo>
                    <a:pt x="1914806" y="3783488"/>
                  </a:lnTo>
                  <a:lnTo>
                    <a:pt x="1916754" y="3732963"/>
                  </a:lnTo>
                  <a:lnTo>
                    <a:pt x="1917719" y="3682651"/>
                  </a:lnTo>
                  <a:lnTo>
                    <a:pt x="1917756" y="3632544"/>
                  </a:lnTo>
                  <a:lnTo>
                    <a:pt x="1916922" y="3582632"/>
                  </a:lnTo>
                  <a:lnTo>
                    <a:pt x="1915272" y="3532905"/>
                  </a:lnTo>
                  <a:lnTo>
                    <a:pt x="1912863" y="3483355"/>
                  </a:lnTo>
                  <a:lnTo>
                    <a:pt x="1909752" y="3433972"/>
                  </a:lnTo>
                  <a:lnTo>
                    <a:pt x="1905993" y="3384747"/>
                  </a:lnTo>
                  <a:lnTo>
                    <a:pt x="1901644" y="3335670"/>
                  </a:lnTo>
                  <a:lnTo>
                    <a:pt x="1896759" y="3286732"/>
                  </a:lnTo>
                  <a:lnTo>
                    <a:pt x="1891397" y="3237925"/>
                  </a:lnTo>
                  <a:lnTo>
                    <a:pt x="1885612" y="3189238"/>
                  </a:lnTo>
                  <a:lnTo>
                    <a:pt x="1879461" y="3140663"/>
                  </a:lnTo>
                  <a:lnTo>
                    <a:pt x="1872999" y="3092190"/>
                  </a:lnTo>
                  <a:lnTo>
                    <a:pt x="1866284" y="3043809"/>
                  </a:lnTo>
                  <a:lnTo>
                    <a:pt x="1859370" y="2995513"/>
                  </a:lnTo>
                  <a:lnTo>
                    <a:pt x="1852315" y="2947290"/>
                  </a:lnTo>
                  <a:lnTo>
                    <a:pt x="1845175" y="2899133"/>
                  </a:lnTo>
                  <a:lnTo>
                    <a:pt x="1830861" y="2802975"/>
                  </a:lnTo>
                  <a:lnTo>
                    <a:pt x="1823801" y="2754957"/>
                  </a:lnTo>
                  <a:lnTo>
                    <a:pt x="1816879" y="2706967"/>
                  </a:lnTo>
                  <a:lnTo>
                    <a:pt x="1810152" y="2658995"/>
                  </a:lnTo>
                  <a:lnTo>
                    <a:pt x="1803676" y="2611032"/>
                  </a:lnTo>
                  <a:lnTo>
                    <a:pt x="1797508" y="2563070"/>
                  </a:lnTo>
                  <a:lnTo>
                    <a:pt x="1791703" y="2515098"/>
                  </a:lnTo>
                  <a:lnTo>
                    <a:pt x="1786318" y="2467108"/>
                  </a:lnTo>
                  <a:lnTo>
                    <a:pt x="1781408" y="2419089"/>
                  </a:lnTo>
                  <a:lnTo>
                    <a:pt x="1777031" y="2371034"/>
                  </a:lnTo>
                  <a:lnTo>
                    <a:pt x="1773241" y="2322932"/>
                  </a:lnTo>
                  <a:lnTo>
                    <a:pt x="1770095" y="2274775"/>
                  </a:lnTo>
                  <a:lnTo>
                    <a:pt x="1767649" y="2226552"/>
                  </a:lnTo>
                  <a:lnTo>
                    <a:pt x="1765960" y="2178255"/>
                  </a:lnTo>
                  <a:lnTo>
                    <a:pt x="1765083" y="2129875"/>
                  </a:lnTo>
                  <a:lnTo>
                    <a:pt x="1765075" y="2081402"/>
                  </a:lnTo>
                  <a:lnTo>
                    <a:pt x="1765992" y="2032826"/>
                  </a:lnTo>
                  <a:lnTo>
                    <a:pt x="1767618" y="1981925"/>
                  </a:lnTo>
                  <a:lnTo>
                    <a:pt x="1770445" y="1932266"/>
                  </a:lnTo>
                  <a:lnTo>
                    <a:pt x="1774456" y="1883831"/>
                  </a:lnTo>
                  <a:lnTo>
                    <a:pt x="1779635" y="1836604"/>
                  </a:lnTo>
                  <a:lnTo>
                    <a:pt x="1785962" y="1790568"/>
                  </a:lnTo>
                  <a:lnTo>
                    <a:pt x="1793422" y="1745708"/>
                  </a:lnTo>
                  <a:lnTo>
                    <a:pt x="1801998" y="1702005"/>
                  </a:lnTo>
                  <a:lnTo>
                    <a:pt x="1811671" y="1659445"/>
                  </a:lnTo>
                  <a:lnTo>
                    <a:pt x="1822425" y="1618009"/>
                  </a:lnTo>
                  <a:lnTo>
                    <a:pt x="1834242" y="1577681"/>
                  </a:lnTo>
                  <a:lnTo>
                    <a:pt x="1847105" y="1538445"/>
                  </a:lnTo>
                  <a:lnTo>
                    <a:pt x="1860998" y="1500283"/>
                  </a:lnTo>
                  <a:lnTo>
                    <a:pt x="1875902" y="1463180"/>
                  </a:lnTo>
                  <a:lnTo>
                    <a:pt x="1891801" y="1427119"/>
                  </a:lnTo>
                  <a:lnTo>
                    <a:pt x="1908678" y="1392083"/>
                  </a:lnTo>
                  <a:lnTo>
                    <a:pt x="1926514" y="1358055"/>
                  </a:lnTo>
                  <a:lnTo>
                    <a:pt x="1964999" y="1292958"/>
                  </a:lnTo>
                  <a:lnTo>
                    <a:pt x="2007118" y="1231694"/>
                  </a:lnTo>
                  <a:lnTo>
                    <a:pt x="2052733" y="1174131"/>
                  </a:lnTo>
                  <a:lnTo>
                    <a:pt x="2101707" y="1120135"/>
                  </a:lnTo>
                  <a:lnTo>
                    <a:pt x="2153901" y="1069574"/>
                  </a:lnTo>
                  <a:lnTo>
                    <a:pt x="2209178" y="1022314"/>
                  </a:lnTo>
                  <a:lnTo>
                    <a:pt x="2267401" y="978222"/>
                  </a:lnTo>
                  <a:lnTo>
                    <a:pt x="2328431" y="937164"/>
                  </a:lnTo>
                  <a:lnTo>
                    <a:pt x="2392131" y="899009"/>
                  </a:lnTo>
                  <a:lnTo>
                    <a:pt x="2458363" y="863622"/>
                  </a:lnTo>
                  <a:lnTo>
                    <a:pt x="2526989" y="830870"/>
                  </a:lnTo>
                  <a:lnTo>
                    <a:pt x="2562157" y="815441"/>
                  </a:lnTo>
                  <a:lnTo>
                    <a:pt x="2597871" y="800620"/>
                  </a:lnTo>
                  <a:lnTo>
                    <a:pt x="2634116" y="786392"/>
                  </a:lnTo>
                  <a:lnTo>
                    <a:pt x="2670873" y="772740"/>
                  </a:lnTo>
                  <a:lnTo>
                    <a:pt x="2708125" y="759646"/>
                  </a:lnTo>
                  <a:lnTo>
                    <a:pt x="2745855" y="747095"/>
                  </a:lnTo>
                  <a:lnTo>
                    <a:pt x="2784046" y="735070"/>
                  </a:lnTo>
                  <a:lnTo>
                    <a:pt x="2822680" y="723553"/>
                  </a:lnTo>
                  <a:lnTo>
                    <a:pt x="2861741" y="712529"/>
                  </a:lnTo>
                  <a:lnTo>
                    <a:pt x="2901211" y="701981"/>
                  </a:lnTo>
                  <a:lnTo>
                    <a:pt x="2941073" y="691892"/>
                  </a:lnTo>
                  <a:lnTo>
                    <a:pt x="2981310" y="682245"/>
                  </a:lnTo>
                  <a:lnTo>
                    <a:pt x="3021904" y="673024"/>
                  </a:lnTo>
                  <a:lnTo>
                    <a:pt x="3062839" y="664213"/>
                  </a:lnTo>
                  <a:lnTo>
                    <a:pt x="3104096" y="655794"/>
                  </a:lnTo>
                  <a:lnTo>
                    <a:pt x="3187512" y="640067"/>
                  </a:lnTo>
                  <a:lnTo>
                    <a:pt x="3272012" y="625710"/>
                  </a:lnTo>
                  <a:lnTo>
                    <a:pt x="3357461" y="612590"/>
                  </a:lnTo>
                  <a:lnTo>
                    <a:pt x="3487110" y="594940"/>
                  </a:lnTo>
                  <a:lnTo>
                    <a:pt x="3662007" y="574494"/>
                  </a:lnTo>
                  <a:lnTo>
                    <a:pt x="4449364" y="498692"/>
                  </a:lnTo>
                  <a:lnTo>
                    <a:pt x="4576121" y="484267"/>
                  </a:lnTo>
                  <a:lnTo>
                    <a:pt x="4700362" y="468133"/>
                  </a:lnTo>
                  <a:lnTo>
                    <a:pt x="4781562" y="456205"/>
                  </a:lnTo>
                  <a:lnTo>
                    <a:pt x="4861298" y="443184"/>
                  </a:lnTo>
                  <a:lnTo>
                    <a:pt x="4900575" y="436222"/>
                  </a:lnTo>
                  <a:lnTo>
                    <a:pt x="4939434" y="428937"/>
                  </a:lnTo>
                  <a:lnTo>
                    <a:pt x="4977859" y="421312"/>
                  </a:lnTo>
                  <a:lnTo>
                    <a:pt x="5015832" y="413331"/>
                  </a:lnTo>
                  <a:lnTo>
                    <a:pt x="5053336" y="404976"/>
                  </a:lnTo>
                  <a:lnTo>
                    <a:pt x="5126867" y="387082"/>
                  </a:lnTo>
                  <a:lnTo>
                    <a:pt x="5215168" y="360750"/>
                  </a:lnTo>
                  <a:lnTo>
                    <a:pt x="5265430" y="342163"/>
                  </a:lnTo>
                  <a:lnTo>
                    <a:pt x="5313675" y="321798"/>
                  </a:lnTo>
                  <a:lnTo>
                    <a:pt x="5359929" y="299706"/>
                  </a:lnTo>
                  <a:lnTo>
                    <a:pt x="5404219" y="275937"/>
                  </a:lnTo>
                  <a:lnTo>
                    <a:pt x="5446574" y="250541"/>
                  </a:lnTo>
                  <a:lnTo>
                    <a:pt x="5487019" y="223570"/>
                  </a:lnTo>
                  <a:lnTo>
                    <a:pt x="5525582" y="195073"/>
                  </a:lnTo>
                  <a:lnTo>
                    <a:pt x="5562289" y="165101"/>
                  </a:lnTo>
                  <a:lnTo>
                    <a:pt x="5597169" y="133705"/>
                  </a:lnTo>
                  <a:lnTo>
                    <a:pt x="5630248" y="100934"/>
                  </a:lnTo>
                  <a:lnTo>
                    <a:pt x="5661553" y="66841"/>
                  </a:lnTo>
                  <a:lnTo>
                    <a:pt x="5691112" y="31474"/>
                  </a:lnTo>
                  <a:lnTo>
                    <a:pt x="5715059" y="0"/>
                  </a:lnTo>
                  <a:close/>
                </a:path>
              </a:pathLst>
            </a:custGeom>
            <a:solidFill>
              <a:srgbClr val="88CDC5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466677"/>
              <a:ext cx="1098550" cy="2512695"/>
            </a:xfrm>
            <a:custGeom>
              <a:avLst/>
              <a:gdLst/>
              <a:ahLst/>
              <a:cxnLst/>
              <a:rect l="l" t="t" r="r" b="b"/>
              <a:pathLst>
                <a:path w="1098550" h="2512695">
                  <a:moveTo>
                    <a:pt x="0" y="0"/>
                  </a:moveTo>
                  <a:lnTo>
                    <a:pt x="0" y="2512458"/>
                  </a:lnTo>
                  <a:lnTo>
                    <a:pt x="36516" y="2495711"/>
                  </a:lnTo>
                  <a:lnTo>
                    <a:pt x="78774" y="2474967"/>
                  </a:lnTo>
                  <a:lnTo>
                    <a:pt x="120841" y="2452958"/>
                  </a:lnTo>
                  <a:lnTo>
                    <a:pt x="162667" y="2429723"/>
                  </a:lnTo>
                  <a:lnTo>
                    <a:pt x="204204" y="2405297"/>
                  </a:lnTo>
                  <a:lnTo>
                    <a:pt x="245404" y="2379715"/>
                  </a:lnTo>
                  <a:lnTo>
                    <a:pt x="286216" y="2353015"/>
                  </a:lnTo>
                  <a:lnTo>
                    <a:pt x="326594" y="2325233"/>
                  </a:lnTo>
                  <a:lnTo>
                    <a:pt x="366488" y="2296404"/>
                  </a:lnTo>
                  <a:lnTo>
                    <a:pt x="405849" y="2266564"/>
                  </a:lnTo>
                  <a:lnTo>
                    <a:pt x="444629" y="2235750"/>
                  </a:lnTo>
                  <a:lnTo>
                    <a:pt x="482778" y="2203999"/>
                  </a:lnTo>
                  <a:lnTo>
                    <a:pt x="520249" y="2171345"/>
                  </a:lnTo>
                  <a:lnTo>
                    <a:pt x="556992" y="2137826"/>
                  </a:lnTo>
                  <a:lnTo>
                    <a:pt x="592960" y="2103477"/>
                  </a:lnTo>
                  <a:lnTo>
                    <a:pt x="628102" y="2068334"/>
                  </a:lnTo>
                  <a:lnTo>
                    <a:pt x="662370" y="2032434"/>
                  </a:lnTo>
                  <a:lnTo>
                    <a:pt x="695716" y="1995813"/>
                  </a:lnTo>
                  <a:lnTo>
                    <a:pt x="728092" y="1958507"/>
                  </a:lnTo>
                  <a:lnTo>
                    <a:pt x="759447" y="1920552"/>
                  </a:lnTo>
                  <a:lnTo>
                    <a:pt x="789734" y="1881984"/>
                  </a:lnTo>
                  <a:lnTo>
                    <a:pt x="818903" y="1842840"/>
                  </a:lnTo>
                  <a:lnTo>
                    <a:pt x="846907" y="1803155"/>
                  </a:lnTo>
                  <a:lnTo>
                    <a:pt x="873696" y="1762966"/>
                  </a:lnTo>
                  <a:lnTo>
                    <a:pt x="899222" y="1722308"/>
                  </a:lnTo>
                  <a:lnTo>
                    <a:pt x="923435" y="1681218"/>
                  </a:lnTo>
                  <a:lnTo>
                    <a:pt x="946288" y="1639733"/>
                  </a:lnTo>
                  <a:lnTo>
                    <a:pt x="967731" y="1597887"/>
                  </a:lnTo>
                  <a:lnTo>
                    <a:pt x="987716" y="1555718"/>
                  </a:lnTo>
                  <a:lnTo>
                    <a:pt x="1006194" y="1513262"/>
                  </a:lnTo>
                  <a:lnTo>
                    <a:pt x="1023117" y="1470554"/>
                  </a:lnTo>
                  <a:lnTo>
                    <a:pt x="1038435" y="1427631"/>
                  </a:lnTo>
                  <a:lnTo>
                    <a:pt x="1052100" y="1384528"/>
                  </a:lnTo>
                  <a:lnTo>
                    <a:pt x="1064064" y="1341283"/>
                  </a:lnTo>
                  <a:lnTo>
                    <a:pt x="1074276" y="1297931"/>
                  </a:lnTo>
                  <a:lnTo>
                    <a:pt x="1082690" y="1254508"/>
                  </a:lnTo>
                  <a:lnTo>
                    <a:pt x="1089256" y="1211051"/>
                  </a:lnTo>
                  <a:lnTo>
                    <a:pt x="1093925" y="1167595"/>
                  </a:lnTo>
                  <a:lnTo>
                    <a:pt x="1096648" y="1124177"/>
                  </a:lnTo>
                  <a:lnTo>
                    <a:pt x="1098291" y="1078860"/>
                  </a:lnTo>
                  <a:lnTo>
                    <a:pt x="1097535" y="1034488"/>
                  </a:lnTo>
                  <a:lnTo>
                    <a:pt x="1094445" y="991054"/>
                  </a:lnTo>
                  <a:lnTo>
                    <a:pt x="1089081" y="948551"/>
                  </a:lnTo>
                  <a:lnTo>
                    <a:pt x="1081507" y="906970"/>
                  </a:lnTo>
                  <a:lnTo>
                    <a:pt x="1071786" y="866304"/>
                  </a:lnTo>
                  <a:lnTo>
                    <a:pt x="1059979" y="826543"/>
                  </a:lnTo>
                  <a:lnTo>
                    <a:pt x="1046150" y="787682"/>
                  </a:lnTo>
                  <a:lnTo>
                    <a:pt x="1030361" y="749711"/>
                  </a:lnTo>
                  <a:lnTo>
                    <a:pt x="1012674" y="712623"/>
                  </a:lnTo>
                  <a:lnTo>
                    <a:pt x="993153" y="676409"/>
                  </a:lnTo>
                  <a:lnTo>
                    <a:pt x="971859" y="641062"/>
                  </a:lnTo>
                  <a:lnTo>
                    <a:pt x="948855" y="606575"/>
                  </a:lnTo>
                  <a:lnTo>
                    <a:pt x="924204" y="572938"/>
                  </a:lnTo>
                  <a:lnTo>
                    <a:pt x="897968" y="540144"/>
                  </a:lnTo>
                  <a:lnTo>
                    <a:pt x="870210" y="508185"/>
                  </a:lnTo>
                  <a:lnTo>
                    <a:pt x="840992" y="477054"/>
                  </a:lnTo>
                  <a:lnTo>
                    <a:pt x="810377" y="446741"/>
                  </a:lnTo>
                  <a:lnTo>
                    <a:pt x="778428" y="417240"/>
                  </a:lnTo>
                  <a:lnTo>
                    <a:pt x="745206" y="388543"/>
                  </a:lnTo>
                  <a:lnTo>
                    <a:pt x="710775" y="360641"/>
                  </a:lnTo>
                  <a:lnTo>
                    <a:pt x="675197" y="333526"/>
                  </a:lnTo>
                  <a:lnTo>
                    <a:pt x="638535" y="307191"/>
                  </a:lnTo>
                  <a:lnTo>
                    <a:pt x="600851" y="281628"/>
                  </a:lnTo>
                  <a:lnTo>
                    <a:pt x="562207" y="256829"/>
                  </a:lnTo>
                  <a:lnTo>
                    <a:pt x="522667" y="232785"/>
                  </a:lnTo>
                  <a:lnTo>
                    <a:pt x="482293" y="209489"/>
                  </a:lnTo>
                  <a:lnTo>
                    <a:pt x="441146" y="186933"/>
                  </a:lnTo>
                  <a:lnTo>
                    <a:pt x="399291" y="165109"/>
                  </a:lnTo>
                  <a:lnTo>
                    <a:pt x="356789" y="144010"/>
                  </a:lnTo>
                  <a:lnTo>
                    <a:pt x="313703" y="123626"/>
                  </a:lnTo>
                  <a:lnTo>
                    <a:pt x="270096" y="103951"/>
                  </a:lnTo>
                  <a:lnTo>
                    <a:pt x="226030" y="84976"/>
                  </a:lnTo>
                  <a:lnTo>
                    <a:pt x="181567" y="66694"/>
                  </a:lnTo>
                  <a:lnTo>
                    <a:pt x="136771" y="49096"/>
                  </a:lnTo>
                  <a:lnTo>
                    <a:pt x="91703" y="32174"/>
                  </a:lnTo>
                  <a:lnTo>
                    <a:pt x="46426" y="15921"/>
                  </a:lnTo>
                  <a:lnTo>
                    <a:pt x="1003" y="3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F4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2"/>
              <a:ext cx="3515360" cy="1718310"/>
            </a:xfrm>
            <a:custGeom>
              <a:avLst/>
              <a:gdLst/>
              <a:ahLst/>
              <a:cxnLst/>
              <a:rect l="l" t="t" r="r" b="b"/>
              <a:pathLst>
                <a:path w="3515360" h="1718310">
                  <a:moveTo>
                    <a:pt x="3224949" y="0"/>
                  </a:moveTo>
                  <a:lnTo>
                    <a:pt x="3180994" y="0"/>
                  </a:lnTo>
                  <a:lnTo>
                    <a:pt x="3163951" y="8394"/>
                  </a:lnTo>
                  <a:lnTo>
                    <a:pt x="3025368" y="78155"/>
                  </a:lnTo>
                  <a:lnTo>
                    <a:pt x="2795232" y="197929"/>
                  </a:lnTo>
                  <a:lnTo>
                    <a:pt x="2076907" y="584758"/>
                  </a:lnTo>
                  <a:lnTo>
                    <a:pt x="1768284" y="746899"/>
                  </a:lnTo>
                  <a:lnTo>
                    <a:pt x="1591157" y="836269"/>
                  </a:lnTo>
                  <a:lnTo>
                    <a:pt x="1457934" y="901103"/>
                  </a:lnTo>
                  <a:lnTo>
                    <a:pt x="1324406" y="963663"/>
                  </a:lnTo>
                  <a:lnTo>
                    <a:pt x="1235214" y="1003935"/>
                  </a:lnTo>
                  <a:lnTo>
                    <a:pt x="1145882" y="1042949"/>
                  </a:lnTo>
                  <a:lnTo>
                    <a:pt x="1056398" y="1080579"/>
                  </a:lnTo>
                  <a:lnTo>
                    <a:pt x="966774" y="1116749"/>
                  </a:lnTo>
                  <a:lnTo>
                    <a:pt x="877023" y="1151331"/>
                  </a:lnTo>
                  <a:lnTo>
                    <a:pt x="787120" y="1184236"/>
                  </a:lnTo>
                  <a:lnTo>
                    <a:pt x="742111" y="1200023"/>
                  </a:lnTo>
                  <a:lnTo>
                    <a:pt x="697077" y="1215351"/>
                  </a:lnTo>
                  <a:lnTo>
                    <a:pt x="651992" y="1230210"/>
                  </a:lnTo>
                  <a:lnTo>
                    <a:pt x="606882" y="1244587"/>
                  </a:lnTo>
                  <a:lnTo>
                    <a:pt x="561733" y="1258468"/>
                  </a:lnTo>
                  <a:lnTo>
                    <a:pt x="516559" y="1271828"/>
                  </a:lnTo>
                  <a:lnTo>
                    <a:pt x="471335" y="1284681"/>
                  </a:lnTo>
                  <a:lnTo>
                    <a:pt x="426085" y="1296987"/>
                  </a:lnTo>
                  <a:lnTo>
                    <a:pt x="380796" y="1308735"/>
                  </a:lnTo>
                  <a:lnTo>
                    <a:pt x="335470" y="1319936"/>
                  </a:lnTo>
                  <a:lnTo>
                    <a:pt x="290106" y="1330553"/>
                  </a:lnTo>
                  <a:lnTo>
                    <a:pt x="244716" y="1340586"/>
                  </a:lnTo>
                  <a:lnTo>
                    <a:pt x="199288" y="1350022"/>
                  </a:lnTo>
                  <a:lnTo>
                    <a:pt x="153809" y="1358836"/>
                  </a:lnTo>
                  <a:lnTo>
                    <a:pt x="108305" y="1367028"/>
                  </a:lnTo>
                  <a:lnTo>
                    <a:pt x="62776" y="1374584"/>
                  </a:lnTo>
                  <a:lnTo>
                    <a:pt x="17195" y="1381480"/>
                  </a:lnTo>
                  <a:lnTo>
                    <a:pt x="0" y="1383830"/>
                  </a:lnTo>
                  <a:lnTo>
                    <a:pt x="0" y="1403832"/>
                  </a:lnTo>
                  <a:lnTo>
                    <a:pt x="77406" y="1392301"/>
                  </a:lnTo>
                  <a:lnTo>
                    <a:pt x="124688" y="1384261"/>
                  </a:lnTo>
                  <a:lnTo>
                    <a:pt x="171932" y="1375562"/>
                  </a:lnTo>
                  <a:lnTo>
                    <a:pt x="219125" y="1366177"/>
                  </a:lnTo>
                  <a:lnTo>
                    <a:pt x="266293" y="1356156"/>
                  </a:lnTo>
                  <a:lnTo>
                    <a:pt x="313410" y="1345488"/>
                  </a:lnTo>
                  <a:lnTo>
                    <a:pt x="360489" y="1334185"/>
                  </a:lnTo>
                  <a:lnTo>
                    <a:pt x="407530" y="1322285"/>
                  </a:lnTo>
                  <a:lnTo>
                    <a:pt x="454533" y="1309789"/>
                  </a:lnTo>
                  <a:lnTo>
                    <a:pt x="501497" y="1296708"/>
                  </a:lnTo>
                  <a:lnTo>
                    <a:pt x="548411" y="1283055"/>
                  </a:lnTo>
                  <a:lnTo>
                    <a:pt x="595299" y="1268857"/>
                  </a:lnTo>
                  <a:lnTo>
                    <a:pt x="642137" y="1254112"/>
                  </a:lnTo>
                  <a:lnTo>
                    <a:pt x="688936" y="1238846"/>
                  </a:lnTo>
                  <a:lnTo>
                    <a:pt x="735698" y="1223073"/>
                  </a:lnTo>
                  <a:lnTo>
                    <a:pt x="782421" y="1206792"/>
                  </a:lnTo>
                  <a:lnTo>
                    <a:pt x="829094" y="1190040"/>
                  </a:lnTo>
                  <a:lnTo>
                    <a:pt x="875741" y="1172819"/>
                  </a:lnTo>
                  <a:lnTo>
                    <a:pt x="968908" y="1137043"/>
                  </a:lnTo>
                  <a:lnTo>
                    <a:pt x="1061910" y="1099553"/>
                  </a:lnTo>
                  <a:lnTo>
                    <a:pt x="1154760" y="1060500"/>
                  </a:lnTo>
                  <a:lnTo>
                    <a:pt x="1247457" y="1019962"/>
                  </a:lnTo>
                  <a:lnTo>
                    <a:pt x="1340002" y="978077"/>
                  </a:lnTo>
                  <a:lnTo>
                    <a:pt x="1478521" y="912977"/>
                  </a:lnTo>
                  <a:lnTo>
                    <a:pt x="1616684" y="845464"/>
                  </a:lnTo>
                  <a:lnTo>
                    <a:pt x="1800377" y="752398"/>
                  </a:lnTo>
                  <a:lnTo>
                    <a:pt x="2120366" y="583679"/>
                  </a:lnTo>
                  <a:lnTo>
                    <a:pt x="2803461" y="215658"/>
                  </a:lnTo>
                  <a:lnTo>
                    <a:pt x="3032912" y="96151"/>
                  </a:lnTo>
                  <a:lnTo>
                    <a:pt x="3171063" y="26543"/>
                  </a:lnTo>
                  <a:lnTo>
                    <a:pt x="3224949" y="0"/>
                  </a:lnTo>
                  <a:close/>
                </a:path>
                <a:path w="3515360" h="1718310">
                  <a:moveTo>
                    <a:pt x="3514852" y="0"/>
                  </a:moveTo>
                  <a:lnTo>
                    <a:pt x="3478161" y="0"/>
                  </a:lnTo>
                  <a:lnTo>
                    <a:pt x="3387661" y="57810"/>
                  </a:lnTo>
                  <a:lnTo>
                    <a:pt x="3213785" y="171234"/>
                  </a:lnTo>
                  <a:lnTo>
                    <a:pt x="2411488" y="708113"/>
                  </a:lnTo>
                  <a:lnTo>
                    <a:pt x="2202777" y="843445"/>
                  </a:lnTo>
                  <a:lnTo>
                    <a:pt x="2076932" y="922705"/>
                  </a:lnTo>
                  <a:lnTo>
                    <a:pt x="1950593" y="1000074"/>
                  </a:lnTo>
                  <a:lnTo>
                    <a:pt x="1866074" y="1050442"/>
                  </a:lnTo>
                  <a:lnTo>
                    <a:pt x="1781302" y="1099718"/>
                  </a:lnTo>
                  <a:lnTo>
                    <a:pt x="1696275" y="1147787"/>
                  </a:lnTo>
                  <a:lnTo>
                    <a:pt x="1610982" y="1194574"/>
                  </a:lnTo>
                  <a:lnTo>
                    <a:pt x="1525409" y="1239939"/>
                  </a:lnTo>
                  <a:lnTo>
                    <a:pt x="1439557" y="1283817"/>
                  </a:lnTo>
                  <a:lnTo>
                    <a:pt x="1396517" y="1305153"/>
                  </a:lnTo>
                  <a:lnTo>
                    <a:pt x="1353400" y="1326070"/>
                  </a:lnTo>
                  <a:lnTo>
                    <a:pt x="1310208" y="1346568"/>
                  </a:lnTo>
                  <a:lnTo>
                    <a:pt x="1266926" y="1366621"/>
                  </a:lnTo>
                  <a:lnTo>
                    <a:pt x="1223581" y="1386230"/>
                  </a:lnTo>
                  <a:lnTo>
                    <a:pt x="1180147" y="1405369"/>
                  </a:lnTo>
                  <a:lnTo>
                    <a:pt x="1136637" y="1424025"/>
                  </a:lnTo>
                  <a:lnTo>
                    <a:pt x="1093038" y="1442186"/>
                  </a:lnTo>
                  <a:lnTo>
                    <a:pt x="1049350" y="1459852"/>
                  </a:lnTo>
                  <a:lnTo>
                    <a:pt x="1005586" y="1476997"/>
                  </a:lnTo>
                  <a:lnTo>
                    <a:pt x="961732" y="1493608"/>
                  </a:lnTo>
                  <a:lnTo>
                    <a:pt x="917778" y="1509674"/>
                  </a:lnTo>
                  <a:lnTo>
                    <a:pt x="873747" y="1525193"/>
                  </a:lnTo>
                  <a:lnTo>
                    <a:pt x="829602" y="1540141"/>
                  </a:lnTo>
                  <a:lnTo>
                    <a:pt x="785406" y="1554492"/>
                  </a:lnTo>
                  <a:lnTo>
                    <a:pt x="741095" y="1568272"/>
                  </a:lnTo>
                  <a:lnTo>
                    <a:pt x="696683" y="1581429"/>
                  </a:lnTo>
                  <a:lnTo>
                    <a:pt x="652183" y="1593964"/>
                  </a:lnTo>
                  <a:lnTo>
                    <a:pt x="607593" y="1605876"/>
                  </a:lnTo>
                  <a:lnTo>
                    <a:pt x="562889" y="1617141"/>
                  </a:lnTo>
                  <a:lnTo>
                    <a:pt x="518096" y="1627746"/>
                  </a:lnTo>
                  <a:lnTo>
                    <a:pt x="473189" y="1637677"/>
                  </a:lnTo>
                  <a:lnTo>
                    <a:pt x="428193" y="1646923"/>
                  </a:lnTo>
                  <a:lnTo>
                    <a:pt x="383082" y="1655470"/>
                  </a:lnTo>
                  <a:lnTo>
                    <a:pt x="337870" y="1663306"/>
                  </a:lnTo>
                  <a:lnTo>
                    <a:pt x="292557" y="1670418"/>
                  </a:lnTo>
                  <a:lnTo>
                    <a:pt x="247142" y="1676806"/>
                  </a:lnTo>
                  <a:lnTo>
                    <a:pt x="201599" y="1682432"/>
                  </a:lnTo>
                  <a:lnTo>
                    <a:pt x="155956" y="1687309"/>
                  </a:lnTo>
                  <a:lnTo>
                    <a:pt x="110210" y="1691398"/>
                  </a:lnTo>
                  <a:lnTo>
                    <a:pt x="64338" y="1694713"/>
                  </a:lnTo>
                  <a:lnTo>
                    <a:pt x="18364" y="1697215"/>
                  </a:lnTo>
                  <a:lnTo>
                    <a:pt x="0" y="1697888"/>
                  </a:lnTo>
                  <a:lnTo>
                    <a:pt x="0" y="1717802"/>
                  </a:lnTo>
                  <a:lnTo>
                    <a:pt x="46304" y="1715630"/>
                  </a:lnTo>
                  <a:lnTo>
                    <a:pt x="94221" y="1712518"/>
                  </a:lnTo>
                  <a:lnTo>
                    <a:pt x="142024" y="1708543"/>
                  </a:lnTo>
                  <a:lnTo>
                    <a:pt x="189699" y="1703730"/>
                  </a:lnTo>
                  <a:lnTo>
                    <a:pt x="237248" y="1698091"/>
                  </a:lnTo>
                  <a:lnTo>
                    <a:pt x="284683" y="1691627"/>
                  </a:lnTo>
                  <a:lnTo>
                    <a:pt x="331990" y="1684375"/>
                  </a:lnTo>
                  <a:lnTo>
                    <a:pt x="379183" y="1676323"/>
                  </a:lnTo>
                  <a:lnTo>
                    <a:pt x="426262" y="1667510"/>
                  </a:lnTo>
                  <a:lnTo>
                    <a:pt x="473227" y="1657946"/>
                  </a:lnTo>
                  <a:lnTo>
                    <a:pt x="520077" y="1647621"/>
                  </a:lnTo>
                  <a:lnTo>
                    <a:pt x="566813" y="1636585"/>
                  </a:lnTo>
                  <a:lnTo>
                    <a:pt x="613448" y="1624838"/>
                  </a:lnTo>
                  <a:lnTo>
                    <a:pt x="659968" y="1612379"/>
                  </a:lnTo>
                  <a:lnTo>
                    <a:pt x="706374" y="1599247"/>
                  </a:lnTo>
                  <a:lnTo>
                    <a:pt x="752690" y="1585429"/>
                  </a:lnTo>
                  <a:lnTo>
                    <a:pt x="798893" y="1570977"/>
                  </a:lnTo>
                  <a:lnTo>
                    <a:pt x="844981" y="1555877"/>
                  </a:lnTo>
                  <a:lnTo>
                    <a:pt x="891006" y="1540129"/>
                  </a:lnTo>
                  <a:lnTo>
                    <a:pt x="936879" y="1523796"/>
                  </a:lnTo>
                  <a:lnTo>
                    <a:pt x="982687" y="1506867"/>
                  </a:lnTo>
                  <a:lnTo>
                    <a:pt x="1028382" y="1489341"/>
                  </a:lnTo>
                  <a:lnTo>
                    <a:pt x="1073988" y="1471244"/>
                  </a:lnTo>
                  <a:lnTo>
                    <a:pt x="1119505" y="1452600"/>
                  </a:lnTo>
                  <a:lnTo>
                    <a:pt x="1164920" y="1433423"/>
                  </a:lnTo>
                  <a:lnTo>
                    <a:pt x="1210246" y="1413713"/>
                  </a:lnTo>
                  <a:lnTo>
                    <a:pt x="1255483" y="1393494"/>
                  </a:lnTo>
                  <a:lnTo>
                    <a:pt x="1300632" y="1372781"/>
                  </a:lnTo>
                  <a:lnTo>
                    <a:pt x="1345704" y="1351572"/>
                  </a:lnTo>
                  <a:lnTo>
                    <a:pt x="1390675" y="1329905"/>
                  </a:lnTo>
                  <a:lnTo>
                    <a:pt x="1435569" y="1307795"/>
                  </a:lnTo>
                  <a:lnTo>
                    <a:pt x="1480388" y="1285240"/>
                  </a:lnTo>
                  <a:lnTo>
                    <a:pt x="1525117" y="1262253"/>
                  </a:lnTo>
                  <a:lnTo>
                    <a:pt x="1614335" y="1215072"/>
                  </a:lnTo>
                  <a:lnTo>
                    <a:pt x="1703247" y="1166380"/>
                  </a:lnTo>
                  <a:lnTo>
                    <a:pt x="1791881" y="1116266"/>
                  </a:lnTo>
                  <a:lnTo>
                    <a:pt x="1880209" y="1064869"/>
                  </a:lnTo>
                  <a:lnTo>
                    <a:pt x="1968284" y="1012291"/>
                  </a:lnTo>
                  <a:lnTo>
                    <a:pt x="2099906" y="931481"/>
                  </a:lnTo>
                  <a:lnTo>
                    <a:pt x="2230983" y="848664"/>
                  </a:lnTo>
                  <a:lnTo>
                    <a:pt x="2448331" y="707275"/>
                  </a:lnTo>
                  <a:lnTo>
                    <a:pt x="3223768" y="188112"/>
                  </a:lnTo>
                  <a:lnTo>
                    <a:pt x="3397186" y="74968"/>
                  </a:lnTo>
                  <a:lnTo>
                    <a:pt x="3514852" y="0"/>
                  </a:lnTo>
                  <a:close/>
                </a:path>
              </a:pathLst>
            </a:custGeom>
            <a:solidFill>
              <a:srgbClr val="219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Picture 14" descr="A picture containing text, plate, vegetable&#10;&#10;Description automatically generated">
            <a:extLst>
              <a:ext uri="{FF2B5EF4-FFF2-40B4-BE49-F238E27FC236}">
                <a16:creationId xmlns:a16="http://schemas.microsoft.com/office/drawing/2014/main" id="{E38BFEAD-A467-5484-E37A-192CE8F9B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31" y="0"/>
            <a:ext cx="6358737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76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E3F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408915" y="1934952"/>
            <a:ext cx="8221980" cy="6294755"/>
            <a:chOff x="6408915" y="1934952"/>
            <a:chExt cx="8221980" cy="62947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8915" y="1934952"/>
              <a:ext cx="8221484" cy="629464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1048" y="2772659"/>
              <a:ext cx="7529830" cy="5457190"/>
            </a:xfrm>
            <a:custGeom>
              <a:avLst/>
              <a:gdLst/>
              <a:ahLst/>
              <a:cxnLst/>
              <a:rect l="l" t="t" r="r" b="b"/>
              <a:pathLst>
                <a:path w="7529830" h="5457190">
                  <a:moveTo>
                    <a:pt x="7529351" y="0"/>
                  </a:moveTo>
                  <a:lnTo>
                    <a:pt x="7513434" y="45824"/>
                  </a:lnTo>
                  <a:lnTo>
                    <a:pt x="7498182" y="87053"/>
                  </a:lnTo>
                  <a:lnTo>
                    <a:pt x="7482319" y="127598"/>
                  </a:lnTo>
                  <a:lnTo>
                    <a:pt x="7465851" y="167469"/>
                  </a:lnTo>
                  <a:lnTo>
                    <a:pt x="7448787" y="206674"/>
                  </a:lnTo>
                  <a:lnTo>
                    <a:pt x="7431133" y="245220"/>
                  </a:lnTo>
                  <a:lnTo>
                    <a:pt x="7412898" y="283115"/>
                  </a:lnTo>
                  <a:lnTo>
                    <a:pt x="7394088" y="320369"/>
                  </a:lnTo>
                  <a:lnTo>
                    <a:pt x="7374710" y="356988"/>
                  </a:lnTo>
                  <a:lnTo>
                    <a:pt x="7354773" y="392981"/>
                  </a:lnTo>
                  <a:lnTo>
                    <a:pt x="7334284" y="428357"/>
                  </a:lnTo>
                  <a:lnTo>
                    <a:pt x="7313250" y="463122"/>
                  </a:lnTo>
                  <a:lnTo>
                    <a:pt x="7291678" y="497286"/>
                  </a:lnTo>
                  <a:lnTo>
                    <a:pt x="7269576" y="530856"/>
                  </a:lnTo>
                  <a:lnTo>
                    <a:pt x="7246951" y="563841"/>
                  </a:lnTo>
                  <a:lnTo>
                    <a:pt x="7223811" y="596248"/>
                  </a:lnTo>
                  <a:lnTo>
                    <a:pt x="7200163" y="628086"/>
                  </a:lnTo>
                  <a:lnTo>
                    <a:pt x="7176015" y="659362"/>
                  </a:lnTo>
                  <a:lnTo>
                    <a:pt x="7151373" y="690086"/>
                  </a:lnTo>
                  <a:lnTo>
                    <a:pt x="7126245" y="720264"/>
                  </a:lnTo>
                  <a:lnTo>
                    <a:pt x="7100640" y="749905"/>
                  </a:lnTo>
                  <a:lnTo>
                    <a:pt x="7074563" y="779017"/>
                  </a:lnTo>
                  <a:lnTo>
                    <a:pt x="7048022" y="807609"/>
                  </a:lnTo>
                  <a:lnTo>
                    <a:pt x="7021026" y="835688"/>
                  </a:lnTo>
                  <a:lnTo>
                    <a:pt x="6993581" y="863262"/>
                  </a:lnTo>
                  <a:lnTo>
                    <a:pt x="6965694" y="890340"/>
                  </a:lnTo>
                  <a:lnTo>
                    <a:pt x="6937374" y="916929"/>
                  </a:lnTo>
                  <a:lnTo>
                    <a:pt x="6908627" y="943038"/>
                  </a:lnTo>
                  <a:lnTo>
                    <a:pt x="6879460" y="968675"/>
                  </a:lnTo>
                  <a:lnTo>
                    <a:pt x="6849882" y="993848"/>
                  </a:lnTo>
                  <a:lnTo>
                    <a:pt x="6819900" y="1018564"/>
                  </a:lnTo>
                  <a:lnTo>
                    <a:pt x="6789521" y="1042833"/>
                  </a:lnTo>
                  <a:lnTo>
                    <a:pt x="6758752" y="1066662"/>
                  </a:lnTo>
                  <a:lnTo>
                    <a:pt x="6727601" y="1090059"/>
                  </a:lnTo>
                  <a:lnTo>
                    <a:pt x="6696075" y="1113032"/>
                  </a:lnTo>
                  <a:lnTo>
                    <a:pt x="6664182" y="1135590"/>
                  </a:lnTo>
                  <a:lnTo>
                    <a:pt x="6631929" y="1157740"/>
                  </a:lnTo>
                  <a:lnTo>
                    <a:pt x="6599323" y="1179491"/>
                  </a:lnTo>
                  <a:lnTo>
                    <a:pt x="6566372" y="1200851"/>
                  </a:lnTo>
                  <a:lnTo>
                    <a:pt x="6533083" y="1221828"/>
                  </a:lnTo>
                  <a:lnTo>
                    <a:pt x="6499464" y="1242429"/>
                  </a:lnTo>
                  <a:lnTo>
                    <a:pt x="6465522" y="1262664"/>
                  </a:lnTo>
                  <a:lnTo>
                    <a:pt x="6431265" y="1282539"/>
                  </a:lnTo>
                  <a:lnTo>
                    <a:pt x="6396699" y="1302064"/>
                  </a:lnTo>
                  <a:lnTo>
                    <a:pt x="6361833" y="1321246"/>
                  </a:lnTo>
                  <a:lnTo>
                    <a:pt x="6326673" y="1340094"/>
                  </a:lnTo>
                  <a:lnTo>
                    <a:pt x="6291227" y="1358615"/>
                  </a:lnTo>
                  <a:lnTo>
                    <a:pt x="6255503" y="1376817"/>
                  </a:lnTo>
                  <a:lnTo>
                    <a:pt x="6219507" y="1394710"/>
                  </a:lnTo>
                  <a:lnTo>
                    <a:pt x="6183248" y="1412300"/>
                  </a:lnTo>
                  <a:lnTo>
                    <a:pt x="6146732" y="1429595"/>
                  </a:lnTo>
                  <a:lnTo>
                    <a:pt x="6109967" y="1446605"/>
                  </a:lnTo>
                  <a:lnTo>
                    <a:pt x="6072961" y="1463337"/>
                  </a:lnTo>
                  <a:lnTo>
                    <a:pt x="5998253" y="1495999"/>
                  </a:lnTo>
                  <a:lnTo>
                    <a:pt x="5922668" y="1527647"/>
                  </a:lnTo>
                  <a:lnTo>
                    <a:pt x="5846265" y="1558345"/>
                  </a:lnTo>
                  <a:lnTo>
                    <a:pt x="5769102" y="1588158"/>
                  </a:lnTo>
                  <a:lnTo>
                    <a:pt x="5652064" y="1631359"/>
                  </a:lnTo>
                  <a:lnTo>
                    <a:pt x="5533651" y="1672933"/>
                  </a:lnTo>
                  <a:lnTo>
                    <a:pt x="5373974" y="1726211"/>
                  </a:lnTo>
                  <a:lnTo>
                    <a:pt x="5172160" y="1790077"/>
                  </a:lnTo>
                  <a:lnTo>
                    <a:pt x="4439020" y="2009937"/>
                  </a:lnTo>
                  <a:lnTo>
                    <a:pt x="4157590" y="2098270"/>
                  </a:lnTo>
                  <a:lnTo>
                    <a:pt x="3999272" y="2151180"/>
                  </a:lnTo>
                  <a:lnTo>
                    <a:pt x="3882088" y="2192421"/>
                  </a:lnTo>
                  <a:lnTo>
                    <a:pt x="3766460" y="2235240"/>
                  </a:lnTo>
                  <a:lnTo>
                    <a:pt x="3690337" y="2264770"/>
                  </a:lnTo>
                  <a:lnTo>
                    <a:pt x="3615053" y="2295165"/>
                  </a:lnTo>
                  <a:lnTo>
                    <a:pt x="3540667" y="2326487"/>
                  </a:lnTo>
                  <a:lnTo>
                    <a:pt x="3467239" y="2358803"/>
                  </a:lnTo>
                  <a:lnTo>
                    <a:pt x="3430902" y="2375353"/>
                  </a:lnTo>
                  <a:lnTo>
                    <a:pt x="3394828" y="2392176"/>
                  </a:lnTo>
                  <a:lnTo>
                    <a:pt x="3359022" y="2409279"/>
                  </a:lnTo>
                  <a:lnTo>
                    <a:pt x="3323492" y="2426671"/>
                  </a:lnTo>
                  <a:lnTo>
                    <a:pt x="3288246" y="2444360"/>
                  </a:lnTo>
                  <a:lnTo>
                    <a:pt x="3253291" y="2462354"/>
                  </a:lnTo>
                  <a:lnTo>
                    <a:pt x="3218635" y="2480661"/>
                  </a:lnTo>
                  <a:lnTo>
                    <a:pt x="3184285" y="2499289"/>
                  </a:lnTo>
                  <a:lnTo>
                    <a:pt x="3150248" y="2518246"/>
                  </a:lnTo>
                  <a:lnTo>
                    <a:pt x="3116532" y="2537540"/>
                  </a:lnTo>
                  <a:lnTo>
                    <a:pt x="3083144" y="2557180"/>
                  </a:lnTo>
                  <a:lnTo>
                    <a:pt x="3050092" y="2577173"/>
                  </a:lnTo>
                  <a:lnTo>
                    <a:pt x="3017383" y="2597528"/>
                  </a:lnTo>
                  <a:lnTo>
                    <a:pt x="2985024" y="2618253"/>
                  </a:lnTo>
                  <a:lnTo>
                    <a:pt x="2953022" y="2639355"/>
                  </a:lnTo>
                  <a:lnTo>
                    <a:pt x="2921386" y="2660843"/>
                  </a:lnTo>
                  <a:lnTo>
                    <a:pt x="2890123" y="2682725"/>
                  </a:lnTo>
                  <a:lnTo>
                    <a:pt x="2828743" y="2727704"/>
                  </a:lnTo>
                  <a:lnTo>
                    <a:pt x="2768942" y="2774355"/>
                  </a:lnTo>
                  <a:lnTo>
                    <a:pt x="2710779" y="2822744"/>
                  </a:lnTo>
                  <a:lnTo>
                    <a:pt x="2647129" y="2883133"/>
                  </a:lnTo>
                  <a:lnTo>
                    <a:pt x="2612235" y="2918963"/>
                  </a:lnTo>
                  <a:lnTo>
                    <a:pt x="2577636" y="2955087"/>
                  </a:lnTo>
                  <a:lnTo>
                    <a:pt x="2543317" y="2991492"/>
                  </a:lnTo>
                  <a:lnTo>
                    <a:pt x="2509264" y="3028164"/>
                  </a:lnTo>
                  <a:lnTo>
                    <a:pt x="2475466" y="3065089"/>
                  </a:lnTo>
                  <a:lnTo>
                    <a:pt x="2441906" y="3102253"/>
                  </a:lnTo>
                  <a:lnTo>
                    <a:pt x="2408573" y="3139644"/>
                  </a:lnTo>
                  <a:lnTo>
                    <a:pt x="2375452" y="3177247"/>
                  </a:lnTo>
                  <a:lnTo>
                    <a:pt x="2342530" y="3215049"/>
                  </a:lnTo>
                  <a:lnTo>
                    <a:pt x="2309793" y="3253036"/>
                  </a:lnTo>
                  <a:lnTo>
                    <a:pt x="2277228" y="3291194"/>
                  </a:lnTo>
                  <a:lnTo>
                    <a:pt x="2212556" y="3367971"/>
                  </a:lnTo>
                  <a:lnTo>
                    <a:pt x="2148406" y="3445269"/>
                  </a:lnTo>
                  <a:lnTo>
                    <a:pt x="2084669" y="3522981"/>
                  </a:lnTo>
                  <a:lnTo>
                    <a:pt x="1800034" y="3874867"/>
                  </a:lnTo>
                  <a:lnTo>
                    <a:pt x="1672901" y="4030634"/>
                  </a:lnTo>
                  <a:lnTo>
                    <a:pt x="1608780" y="4107964"/>
                  </a:lnTo>
                  <a:lnTo>
                    <a:pt x="1544143" y="4184780"/>
                  </a:lnTo>
                  <a:lnTo>
                    <a:pt x="1511598" y="4222960"/>
                  </a:lnTo>
                  <a:lnTo>
                    <a:pt x="1478883" y="4260971"/>
                  </a:lnTo>
                  <a:lnTo>
                    <a:pt x="1445984" y="4298799"/>
                  </a:lnTo>
                  <a:lnTo>
                    <a:pt x="1412889" y="4336430"/>
                  </a:lnTo>
                  <a:lnTo>
                    <a:pt x="1379582" y="4373850"/>
                  </a:lnTo>
                  <a:lnTo>
                    <a:pt x="1346052" y="4411046"/>
                  </a:lnTo>
                  <a:lnTo>
                    <a:pt x="1312283" y="4448005"/>
                  </a:lnTo>
                  <a:lnTo>
                    <a:pt x="1278263" y="4484712"/>
                  </a:lnTo>
                  <a:lnTo>
                    <a:pt x="1243978" y="4521153"/>
                  </a:lnTo>
                  <a:lnTo>
                    <a:pt x="1209413" y="4557316"/>
                  </a:lnTo>
                  <a:lnTo>
                    <a:pt x="1174557" y="4593187"/>
                  </a:lnTo>
                  <a:lnTo>
                    <a:pt x="1139394" y="4628752"/>
                  </a:lnTo>
                  <a:lnTo>
                    <a:pt x="1103911" y="4663997"/>
                  </a:lnTo>
                  <a:lnTo>
                    <a:pt x="1068094" y="4698909"/>
                  </a:lnTo>
                  <a:lnTo>
                    <a:pt x="1031931" y="4733474"/>
                  </a:lnTo>
                  <a:lnTo>
                    <a:pt x="995406" y="4767678"/>
                  </a:lnTo>
                  <a:lnTo>
                    <a:pt x="958508" y="4801508"/>
                  </a:lnTo>
                  <a:lnTo>
                    <a:pt x="921221" y="4834950"/>
                  </a:lnTo>
                  <a:lnTo>
                    <a:pt x="883532" y="4867991"/>
                  </a:lnTo>
                  <a:lnTo>
                    <a:pt x="845428" y="4900616"/>
                  </a:lnTo>
                  <a:lnTo>
                    <a:pt x="792291" y="4937075"/>
                  </a:lnTo>
                  <a:lnTo>
                    <a:pt x="732146" y="4975957"/>
                  </a:lnTo>
                  <a:lnTo>
                    <a:pt x="699744" y="4996299"/>
                  </a:lnTo>
                  <a:lnTo>
                    <a:pt x="400477" y="5180215"/>
                  </a:lnTo>
                  <a:lnTo>
                    <a:pt x="318930" y="5231955"/>
                  </a:lnTo>
                  <a:lnTo>
                    <a:pt x="277807" y="5258670"/>
                  </a:lnTo>
                  <a:lnTo>
                    <a:pt x="236610" y="5285946"/>
                  </a:lnTo>
                  <a:lnTo>
                    <a:pt x="195459" y="5313777"/>
                  </a:lnTo>
                  <a:lnTo>
                    <a:pt x="154475" y="5342161"/>
                  </a:lnTo>
                  <a:lnTo>
                    <a:pt x="113777" y="5371095"/>
                  </a:lnTo>
                  <a:lnTo>
                    <a:pt x="73484" y="5400574"/>
                  </a:lnTo>
                  <a:lnTo>
                    <a:pt x="33718" y="5430597"/>
                  </a:lnTo>
                  <a:lnTo>
                    <a:pt x="0" y="5456940"/>
                  </a:lnTo>
                  <a:lnTo>
                    <a:pt x="7529351" y="5456940"/>
                  </a:lnTo>
                  <a:lnTo>
                    <a:pt x="7529351" y="0"/>
                  </a:lnTo>
                  <a:close/>
                </a:path>
              </a:pathLst>
            </a:custGeom>
            <a:solidFill>
              <a:srgbClr val="AFE1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0"/>
            <a:ext cx="5715635" cy="6028690"/>
            <a:chOff x="0" y="0"/>
            <a:chExt cx="5715635" cy="602869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5715635" cy="6028690"/>
            </a:xfrm>
            <a:custGeom>
              <a:avLst/>
              <a:gdLst/>
              <a:ahLst/>
              <a:cxnLst/>
              <a:rect l="l" t="t" r="r" b="b"/>
              <a:pathLst>
                <a:path w="5715635" h="6028690">
                  <a:moveTo>
                    <a:pt x="5715059" y="0"/>
                  </a:moveTo>
                  <a:lnTo>
                    <a:pt x="0" y="0"/>
                  </a:lnTo>
                  <a:lnTo>
                    <a:pt x="0" y="6028291"/>
                  </a:lnTo>
                  <a:lnTo>
                    <a:pt x="24073" y="6008863"/>
                  </a:lnTo>
                  <a:lnTo>
                    <a:pt x="67177" y="5976427"/>
                  </a:lnTo>
                  <a:lnTo>
                    <a:pt x="111982" y="5945010"/>
                  </a:lnTo>
                  <a:lnTo>
                    <a:pt x="231108" y="5865870"/>
                  </a:lnTo>
                  <a:lnTo>
                    <a:pt x="636183" y="5603044"/>
                  </a:lnTo>
                  <a:lnTo>
                    <a:pt x="716896" y="5549388"/>
                  </a:lnTo>
                  <a:lnTo>
                    <a:pt x="796956" y="5494973"/>
                  </a:lnTo>
                  <a:lnTo>
                    <a:pt x="836667" y="5467429"/>
                  </a:lnTo>
                  <a:lnTo>
                    <a:pt x="876126" y="5439631"/>
                  </a:lnTo>
                  <a:lnTo>
                    <a:pt x="915303" y="5411559"/>
                  </a:lnTo>
                  <a:lnTo>
                    <a:pt x="954169" y="5383191"/>
                  </a:lnTo>
                  <a:lnTo>
                    <a:pt x="992694" y="5354506"/>
                  </a:lnTo>
                  <a:lnTo>
                    <a:pt x="1030849" y="5325484"/>
                  </a:lnTo>
                  <a:lnTo>
                    <a:pt x="1068603" y="5296103"/>
                  </a:lnTo>
                  <a:lnTo>
                    <a:pt x="1105928" y="5266341"/>
                  </a:lnTo>
                  <a:lnTo>
                    <a:pt x="1142793" y="5236178"/>
                  </a:lnTo>
                  <a:lnTo>
                    <a:pt x="1179170" y="5205593"/>
                  </a:lnTo>
                  <a:lnTo>
                    <a:pt x="1215028" y="5174563"/>
                  </a:lnTo>
                  <a:lnTo>
                    <a:pt x="1250337" y="5143069"/>
                  </a:lnTo>
                  <a:lnTo>
                    <a:pt x="1285070" y="5111089"/>
                  </a:lnTo>
                  <a:lnTo>
                    <a:pt x="1319194" y="5078602"/>
                  </a:lnTo>
                  <a:lnTo>
                    <a:pt x="1352682" y="5045586"/>
                  </a:lnTo>
                  <a:lnTo>
                    <a:pt x="1385503" y="5012020"/>
                  </a:lnTo>
                  <a:lnTo>
                    <a:pt x="1417629" y="4977884"/>
                  </a:lnTo>
                  <a:lnTo>
                    <a:pt x="1449028" y="4943156"/>
                  </a:lnTo>
                  <a:lnTo>
                    <a:pt x="1479672" y="4907815"/>
                  </a:lnTo>
                  <a:lnTo>
                    <a:pt x="1509531" y="4871840"/>
                  </a:lnTo>
                  <a:lnTo>
                    <a:pt x="1538576" y="4835209"/>
                  </a:lnTo>
                  <a:lnTo>
                    <a:pt x="1566776" y="4797901"/>
                  </a:lnTo>
                  <a:lnTo>
                    <a:pt x="1594103" y="4759896"/>
                  </a:lnTo>
                  <a:lnTo>
                    <a:pt x="1620526" y="4721172"/>
                  </a:lnTo>
                  <a:lnTo>
                    <a:pt x="1646016" y="4681708"/>
                  </a:lnTo>
                  <a:lnTo>
                    <a:pt x="1670544" y="4641482"/>
                  </a:lnTo>
                  <a:lnTo>
                    <a:pt x="1694080" y="4600474"/>
                  </a:lnTo>
                  <a:lnTo>
                    <a:pt x="1716594" y="4558663"/>
                  </a:lnTo>
                  <a:lnTo>
                    <a:pt x="1738056" y="4516026"/>
                  </a:lnTo>
                  <a:lnTo>
                    <a:pt x="1758438" y="4472544"/>
                  </a:lnTo>
                  <a:lnTo>
                    <a:pt x="1777709" y="4428195"/>
                  </a:lnTo>
                  <a:lnTo>
                    <a:pt x="1795840" y="4382957"/>
                  </a:lnTo>
                  <a:lnTo>
                    <a:pt x="1812801" y="4336810"/>
                  </a:lnTo>
                  <a:lnTo>
                    <a:pt x="1828562" y="4289732"/>
                  </a:lnTo>
                  <a:lnTo>
                    <a:pt x="1843095" y="4241702"/>
                  </a:lnTo>
                  <a:lnTo>
                    <a:pt x="1856369" y="4192700"/>
                  </a:lnTo>
                  <a:lnTo>
                    <a:pt x="1868355" y="4142703"/>
                  </a:lnTo>
                  <a:lnTo>
                    <a:pt x="1879023" y="4091691"/>
                  </a:lnTo>
                  <a:lnTo>
                    <a:pt x="1888344" y="4039642"/>
                  </a:lnTo>
                  <a:lnTo>
                    <a:pt x="1896052" y="3987910"/>
                  </a:lnTo>
                  <a:lnTo>
                    <a:pt x="1902497" y="3936438"/>
                  </a:lnTo>
                  <a:lnTo>
                    <a:pt x="1907733" y="3885216"/>
                  </a:lnTo>
                  <a:lnTo>
                    <a:pt x="1911817" y="3834236"/>
                  </a:lnTo>
                  <a:lnTo>
                    <a:pt x="1914806" y="3783488"/>
                  </a:lnTo>
                  <a:lnTo>
                    <a:pt x="1916754" y="3732963"/>
                  </a:lnTo>
                  <a:lnTo>
                    <a:pt x="1917719" y="3682651"/>
                  </a:lnTo>
                  <a:lnTo>
                    <a:pt x="1917756" y="3632544"/>
                  </a:lnTo>
                  <a:lnTo>
                    <a:pt x="1916922" y="3582632"/>
                  </a:lnTo>
                  <a:lnTo>
                    <a:pt x="1915272" y="3532905"/>
                  </a:lnTo>
                  <a:lnTo>
                    <a:pt x="1912863" y="3483355"/>
                  </a:lnTo>
                  <a:lnTo>
                    <a:pt x="1909752" y="3433972"/>
                  </a:lnTo>
                  <a:lnTo>
                    <a:pt x="1905993" y="3384747"/>
                  </a:lnTo>
                  <a:lnTo>
                    <a:pt x="1901644" y="3335670"/>
                  </a:lnTo>
                  <a:lnTo>
                    <a:pt x="1896759" y="3286732"/>
                  </a:lnTo>
                  <a:lnTo>
                    <a:pt x="1891397" y="3237925"/>
                  </a:lnTo>
                  <a:lnTo>
                    <a:pt x="1885612" y="3189238"/>
                  </a:lnTo>
                  <a:lnTo>
                    <a:pt x="1879461" y="3140663"/>
                  </a:lnTo>
                  <a:lnTo>
                    <a:pt x="1872999" y="3092190"/>
                  </a:lnTo>
                  <a:lnTo>
                    <a:pt x="1866284" y="3043809"/>
                  </a:lnTo>
                  <a:lnTo>
                    <a:pt x="1859370" y="2995513"/>
                  </a:lnTo>
                  <a:lnTo>
                    <a:pt x="1852315" y="2947290"/>
                  </a:lnTo>
                  <a:lnTo>
                    <a:pt x="1845175" y="2899133"/>
                  </a:lnTo>
                  <a:lnTo>
                    <a:pt x="1830861" y="2802975"/>
                  </a:lnTo>
                  <a:lnTo>
                    <a:pt x="1823801" y="2754957"/>
                  </a:lnTo>
                  <a:lnTo>
                    <a:pt x="1816879" y="2706967"/>
                  </a:lnTo>
                  <a:lnTo>
                    <a:pt x="1810152" y="2658995"/>
                  </a:lnTo>
                  <a:lnTo>
                    <a:pt x="1803676" y="2611032"/>
                  </a:lnTo>
                  <a:lnTo>
                    <a:pt x="1797508" y="2563070"/>
                  </a:lnTo>
                  <a:lnTo>
                    <a:pt x="1791703" y="2515098"/>
                  </a:lnTo>
                  <a:lnTo>
                    <a:pt x="1786318" y="2467108"/>
                  </a:lnTo>
                  <a:lnTo>
                    <a:pt x="1781408" y="2419089"/>
                  </a:lnTo>
                  <a:lnTo>
                    <a:pt x="1777031" y="2371034"/>
                  </a:lnTo>
                  <a:lnTo>
                    <a:pt x="1773241" y="2322932"/>
                  </a:lnTo>
                  <a:lnTo>
                    <a:pt x="1770095" y="2274775"/>
                  </a:lnTo>
                  <a:lnTo>
                    <a:pt x="1767649" y="2226552"/>
                  </a:lnTo>
                  <a:lnTo>
                    <a:pt x="1765960" y="2178255"/>
                  </a:lnTo>
                  <a:lnTo>
                    <a:pt x="1765083" y="2129875"/>
                  </a:lnTo>
                  <a:lnTo>
                    <a:pt x="1765075" y="2081402"/>
                  </a:lnTo>
                  <a:lnTo>
                    <a:pt x="1765992" y="2032826"/>
                  </a:lnTo>
                  <a:lnTo>
                    <a:pt x="1767618" y="1981925"/>
                  </a:lnTo>
                  <a:lnTo>
                    <a:pt x="1770445" y="1932266"/>
                  </a:lnTo>
                  <a:lnTo>
                    <a:pt x="1774456" y="1883831"/>
                  </a:lnTo>
                  <a:lnTo>
                    <a:pt x="1779635" y="1836604"/>
                  </a:lnTo>
                  <a:lnTo>
                    <a:pt x="1785962" y="1790568"/>
                  </a:lnTo>
                  <a:lnTo>
                    <a:pt x="1793422" y="1745708"/>
                  </a:lnTo>
                  <a:lnTo>
                    <a:pt x="1801998" y="1702005"/>
                  </a:lnTo>
                  <a:lnTo>
                    <a:pt x="1811671" y="1659445"/>
                  </a:lnTo>
                  <a:lnTo>
                    <a:pt x="1822425" y="1618009"/>
                  </a:lnTo>
                  <a:lnTo>
                    <a:pt x="1834242" y="1577681"/>
                  </a:lnTo>
                  <a:lnTo>
                    <a:pt x="1847105" y="1538445"/>
                  </a:lnTo>
                  <a:lnTo>
                    <a:pt x="1860998" y="1500283"/>
                  </a:lnTo>
                  <a:lnTo>
                    <a:pt x="1875902" y="1463180"/>
                  </a:lnTo>
                  <a:lnTo>
                    <a:pt x="1891801" y="1427119"/>
                  </a:lnTo>
                  <a:lnTo>
                    <a:pt x="1908678" y="1392083"/>
                  </a:lnTo>
                  <a:lnTo>
                    <a:pt x="1926514" y="1358055"/>
                  </a:lnTo>
                  <a:lnTo>
                    <a:pt x="1964999" y="1292958"/>
                  </a:lnTo>
                  <a:lnTo>
                    <a:pt x="2007118" y="1231694"/>
                  </a:lnTo>
                  <a:lnTo>
                    <a:pt x="2052733" y="1174131"/>
                  </a:lnTo>
                  <a:lnTo>
                    <a:pt x="2101707" y="1120135"/>
                  </a:lnTo>
                  <a:lnTo>
                    <a:pt x="2153901" y="1069574"/>
                  </a:lnTo>
                  <a:lnTo>
                    <a:pt x="2209178" y="1022314"/>
                  </a:lnTo>
                  <a:lnTo>
                    <a:pt x="2267401" y="978222"/>
                  </a:lnTo>
                  <a:lnTo>
                    <a:pt x="2328431" y="937164"/>
                  </a:lnTo>
                  <a:lnTo>
                    <a:pt x="2392131" y="899009"/>
                  </a:lnTo>
                  <a:lnTo>
                    <a:pt x="2458363" y="863622"/>
                  </a:lnTo>
                  <a:lnTo>
                    <a:pt x="2526989" y="830870"/>
                  </a:lnTo>
                  <a:lnTo>
                    <a:pt x="2562157" y="815441"/>
                  </a:lnTo>
                  <a:lnTo>
                    <a:pt x="2597871" y="800620"/>
                  </a:lnTo>
                  <a:lnTo>
                    <a:pt x="2634116" y="786392"/>
                  </a:lnTo>
                  <a:lnTo>
                    <a:pt x="2670873" y="772740"/>
                  </a:lnTo>
                  <a:lnTo>
                    <a:pt x="2708125" y="759646"/>
                  </a:lnTo>
                  <a:lnTo>
                    <a:pt x="2745855" y="747095"/>
                  </a:lnTo>
                  <a:lnTo>
                    <a:pt x="2784046" y="735070"/>
                  </a:lnTo>
                  <a:lnTo>
                    <a:pt x="2822680" y="723553"/>
                  </a:lnTo>
                  <a:lnTo>
                    <a:pt x="2861741" y="712529"/>
                  </a:lnTo>
                  <a:lnTo>
                    <a:pt x="2901211" y="701981"/>
                  </a:lnTo>
                  <a:lnTo>
                    <a:pt x="2941073" y="691892"/>
                  </a:lnTo>
                  <a:lnTo>
                    <a:pt x="2981310" y="682245"/>
                  </a:lnTo>
                  <a:lnTo>
                    <a:pt x="3021904" y="673024"/>
                  </a:lnTo>
                  <a:lnTo>
                    <a:pt x="3062839" y="664213"/>
                  </a:lnTo>
                  <a:lnTo>
                    <a:pt x="3104096" y="655794"/>
                  </a:lnTo>
                  <a:lnTo>
                    <a:pt x="3187512" y="640067"/>
                  </a:lnTo>
                  <a:lnTo>
                    <a:pt x="3272012" y="625710"/>
                  </a:lnTo>
                  <a:lnTo>
                    <a:pt x="3357461" y="612590"/>
                  </a:lnTo>
                  <a:lnTo>
                    <a:pt x="3487110" y="594940"/>
                  </a:lnTo>
                  <a:lnTo>
                    <a:pt x="3662007" y="574494"/>
                  </a:lnTo>
                  <a:lnTo>
                    <a:pt x="4449364" y="498692"/>
                  </a:lnTo>
                  <a:lnTo>
                    <a:pt x="4576121" y="484267"/>
                  </a:lnTo>
                  <a:lnTo>
                    <a:pt x="4700362" y="468133"/>
                  </a:lnTo>
                  <a:lnTo>
                    <a:pt x="4781562" y="456205"/>
                  </a:lnTo>
                  <a:lnTo>
                    <a:pt x="4861298" y="443184"/>
                  </a:lnTo>
                  <a:lnTo>
                    <a:pt x="4900575" y="436222"/>
                  </a:lnTo>
                  <a:lnTo>
                    <a:pt x="4939434" y="428937"/>
                  </a:lnTo>
                  <a:lnTo>
                    <a:pt x="4977859" y="421312"/>
                  </a:lnTo>
                  <a:lnTo>
                    <a:pt x="5015832" y="413331"/>
                  </a:lnTo>
                  <a:lnTo>
                    <a:pt x="5053336" y="404976"/>
                  </a:lnTo>
                  <a:lnTo>
                    <a:pt x="5126867" y="387082"/>
                  </a:lnTo>
                  <a:lnTo>
                    <a:pt x="5215168" y="360750"/>
                  </a:lnTo>
                  <a:lnTo>
                    <a:pt x="5265430" y="342163"/>
                  </a:lnTo>
                  <a:lnTo>
                    <a:pt x="5313675" y="321798"/>
                  </a:lnTo>
                  <a:lnTo>
                    <a:pt x="5359929" y="299706"/>
                  </a:lnTo>
                  <a:lnTo>
                    <a:pt x="5404219" y="275937"/>
                  </a:lnTo>
                  <a:lnTo>
                    <a:pt x="5446574" y="250541"/>
                  </a:lnTo>
                  <a:lnTo>
                    <a:pt x="5487019" y="223570"/>
                  </a:lnTo>
                  <a:lnTo>
                    <a:pt x="5525582" y="195073"/>
                  </a:lnTo>
                  <a:lnTo>
                    <a:pt x="5562289" y="165101"/>
                  </a:lnTo>
                  <a:lnTo>
                    <a:pt x="5597169" y="133705"/>
                  </a:lnTo>
                  <a:lnTo>
                    <a:pt x="5630248" y="100934"/>
                  </a:lnTo>
                  <a:lnTo>
                    <a:pt x="5661553" y="66841"/>
                  </a:lnTo>
                  <a:lnTo>
                    <a:pt x="5691112" y="31474"/>
                  </a:lnTo>
                  <a:lnTo>
                    <a:pt x="5715059" y="0"/>
                  </a:lnTo>
                  <a:close/>
                </a:path>
              </a:pathLst>
            </a:custGeom>
            <a:solidFill>
              <a:srgbClr val="88CDC5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466677"/>
              <a:ext cx="1098550" cy="2512695"/>
            </a:xfrm>
            <a:custGeom>
              <a:avLst/>
              <a:gdLst/>
              <a:ahLst/>
              <a:cxnLst/>
              <a:rect l="l" t="t" r="r" b="b"/>
              <a:pathLst>
                <a:path w="1098550" h="2512695">
                  <a:moveTo>
                    <a:pt x="0" y="0"/>
                  </a:moveTo>
                  <a:lnTo>
                    <a:pt x="0" y="2512458"/>
                  </a:lnTo>
                  <a:lnTo>
                    <a:pt x="36516" y="2495711"/>
                  </a:lnTo>
                  <a:lnTo>
                    <a:pt x="78774" y="2474967"/>
                  </a:lnTo>
                  <a:lnTo>
                    <a:pt x="120841" y="2452958"/>
                  </a:lnTo>
                  <a:lnTo>
                    <a:pt x="162667" y="2429723"/>
                  </a:lnTo>
                  <a:lnTo>
                    <a:pt x="204204" y="2405297"/>
                  </a:lnTo>
                  <a:lnTo>
                    <a:pt x="245404" y="2379715"/>
                  </a:lnTo>
                  <a:lnTo>
                    <a:pt x="286216" y="2353015"/>
                  </a:lnTo>
                  <a:lnTo>
                    <a:pt x="326594" y="2325233"/>
                  </a:lnTo>
                  <a:lnTo>
                    <a:pt x="366488" y="2296404"/>
                  </a:lnTo>
                  <a:lnTo>
                    <a:pt x="405849" y="2266564"/>
                  </a:lnTo>
                  <a:lnTo>
                    <a:pt x="444629" y="2235750"/>
                  </a:lnTo>
                  <a:lnTo>
                    <a:pt x="482778" y="2203999"/>
                  </a:lnTo>
                  <a:lnTo>
                    <a:pt x="520249" y="2171345"/>
                  </a:lnTo>
                  <a:lnTo>
                    <a:pt x="556992" y="2137826"/>
                  </a:lnTo>
                  <a:lnTo>
                    <a:pt x="592960" y="2103477"/>
                  </a:lnTo>
                  <a:lnTo>
                    <a:pt x="628102" y="2068334"/>
                  </a:lnTo>
                  <a:lnTo>
                    <a:pt x="662370" y="2032434"/>
                  </a:lnTo>
                  <a:lnTo>
                    <a:pt x="695716" y="1995813"/>
                  </a:lnTo>
                  <a:lnTo>
                    <a:pt x="728092" y="1958507"/>
                  </a:lnTo>
                  <a:lnTo>
                    <a:pt x="759447" y="1920552"/>
                  </a:lnTo>
                  <a:lnTo>
                    <a:pt x="789734" y="1881984"/>
                  </a:lnTo>
                  <a:lnTo>
                    <a:pt x="818903" y="1842840"/>
                  </a:lnTo>
                  <a:lnTo>
                    <a:pt x="846907" y="1803155"/>
                  </a:lnTo>
                  <a:lnTo>
                    <a:pt x="873696" y="1762966"/>
                  </a:lnTo>
                  <a:lnTo>
                    <a:pt x="899222" y="1722308"/>
                  </a:lnTo>
                  <a:lnTo>
                    <a:pt x="923435" y="1681218"/>
                  </a:lnTo>
                  <a:lnTo>
                    <a:pt x="946288" y="1639733"/>
                  </a:lnTo>
                  <a:lnTo>
                    <a:pt x="967731" y="1597887"/>
                  </a:lnTo>
                  <a:lnTo>
                    <a:pt x="987716" y="1555718"/>
                  </a:lnTo>
                  <a:lnTo>
                    <a:pt x="1006194" y="1513262"/>
                  </a:lnTo>
                  <a:lnTo>
                    <a:pt x="1023117" y="1470554"/>
                  </a:lnTo>
                  <a:lnTo>
                    <a:pt x="1038435" y="1427631"/>
                  </a:lnTo>
                  <a:lnTo>
                    <a:pt x="1052100" y="1384528"/>
                  </a:lnTo>
                  <a:lnTo>
                    <a:pt x="1064064" y="1341283"/>
                  </a:lnTo>
                  <a:lnTo>
                    <a:pt x="1074276" y="1297931"/>
                  </a:lnTo>
                  <a:lnTo>
                    <a:pt x="1082690" y="1254508"/>
                  </a:lnTo>
                  <a:lnTo>
                    <a:pt x="1089256" y="1211051"/>
                  </a:lnTo>
                  <a:lnTo>
                    <a:pt x="1093925" y="1167595"/>
                  </a:lnTo>
                  <a:lnTo>
                    <a:pt x="1096648" y="1124177"/>
                  </a:lnTo>
                  <a:lnTo>
                    <a:pt x="1098291" y="1078860"/>
                  </a:lnTo>
                  <a:lnTo>
                    <a:pt x="1097535" y="1034488"/>
                  </a:lnTo>
                  <a:lnTo>
                    <a:pt x="1094445" y="991054"/>
                  </a:lnTo>
                  <a:lnTo>
                    <a:pt x="1089081" y="948551"/>
                  </a:lnTo>
                  <a:lnTo>
                    <a:pt x="1081507" y="906970"/>
                  </a:lnTo>
                  <a:lnTo>
                    <a:pt x="1071786" y="866304"/>
                  </a:lnTo>
                  <a:lnTo>
                    <a:pt x="1059979" y="826543"/>
                  </a:lnTo>
                  <a:lnTo>
                    <a:pt x="1046150" y="787682"/>
                  </a:lnTo>
                  <a:lnTo>
                    <a:pt x="1030361" y="749711"/>
                  </a:lnTo>
                  <a:lnTo>
                    <a:pt x="1012674" y="712623"/>
                  </a:lnTo>
                  <a:lnTo>
                    <a:pt x="993153" y="676409"/>
                  </a:lnTo>
                  <a:lnTo>
                    <a:pt x="971859" y="641062"/>
                  </a:lnTo>
                  <a:lnTo>
                    <a:pt x="948855" y="606575"/>
                  </a:lnTo>
                  <a:lnTo>
                    <a:pt x="924204" y="572938"/>
                  </a:lnTo>
                  <a:lnTo>
                    <a:pt x="897968" y="540144"/>
                  </a:lnTo>
                  <a:lnTo>
                    <a:pt x="870210" y="508185"/>
                  </a:lnTo>
                  <a:lnTo>
                    <a:pt x="840992" y="477054"/>
                  </a:lnTo>
                  <a:lnTo>
                    <a:pt x="810377" y="446741"/>
                  </a:lnTo>
                  <a:lnTo>
                    <a:pt x="778428" y="417240"/>
                  </a:lnTo>
                  <a:lnTo>
                    <a:pt x="745206" y="388543"/>
                  </a:lnTo>
                  <a:lnTo>
                    <a:pt x="710775" y="360641"/>
                  </a:lnTo>
                  <a:lnTo>
                    <a:pt x="675197" y="333526"/>
                  </a:lnTo>
                  <a:lnTo>
                    <a:pt x="638535" y="307191"/>
                  </a:lnTo>
                  <a:lnTo>
                    <a:pt x="600851" y="281628"/>
                  </a:lnTo>
                  <a:lnTo>
                    <a:pt x="562207" y="256829"/>
                  </a:lnTo>
                  <a:lnTo>
                    <a:pt x="522667" y="232785"/>
                  </a:lnTo>
                  <a:lnTo>
                    <a:pt x="482293" y="209489"/>
                  </a:lnTo>
                  <a:lnTo>
                    <a:pt x="441146" y="186933"/>
                  </a:lnTo>
                  <a:lnTo>
                    <a:pt x="399291" y="165109"/>
                  </a:lnTo>
                  <a:lnTo>
                    <a:pt x="356789" y="144010"/>
                  </a:lnTo>
                  <a:lnTo>
                    <a:pt x="313703" y="123626"/>
                  </a:lnTo>
                  <a:lnTo>
                    <a:pt x="270096" y="103951"/>
                  </a:lnTo>
                  <a:lnTo>
                    <a:pt x="226030" y="84976"/>
                  </a:lnTo>
                  <a:lnTo>
                    <a:pt x="181567" y="66694"/>
                  </a:lnTo>
                  <a:lnTo>
                    <a:pt x="136771" y="49096"/>
                  </a:lnTo>
                  <a:lnTo>
                    <a:pt x="91703" y="32174"/>
                  </a:lnTo>
                  <a:lnTo>
                    <a:pt x="46426" y="15921"/>
                  </a:lnTo>
                  <a:lnTo>
                    <a:pt x="1003" y="3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F4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2"/>
              <a:ext cx="3515360" cy="1718310"/>
            </a:xfrm>
            <a:custGeom>
              <a:avLst/>
              <a:gdLst/>
              <a:ahLst/>
              <a:cxnLst/>
              <a:rect l="l" t="t" r="r" b="b"/>
              <a:pathLst>
                <a:path w="3515360" h="1718310">
                  <a:moveTo>
                    <a:pt x="3224949" y="0"/>
                  </a:moveTo>
                  <a:lnTo>
                    <a:pt x="3180994" y="0"/>
                  </a:lnTo>
                  <a:lnTo>
                    <a:pt x="3163951" y="8394"/>
                  </a:lnTo>
                  <a:lnTo>
                    <a:pt x="3025368" y="78155"/>
                  </a:lnTo>
                  <a:lnTo>
                    <a:pt x="2795232" y="197929"/>
                  </a:lnTo>
                  <a:lnTo>
                    <a:pt x="2076907" y="584758"/>
                  </a:lnTo>
                  <a:lnTo>
                    <a:pt x="1768284" y="746899"/>
                  </a:lnTo>
                  <a:lnTo>
                    <a:pt x="1591157" y="836269"/>
                  </a:lnTo>
                  <a:lnTo>
                    <a:pt x="1457934" y="901103"/>
                  </a:lnTo>
                  <a:lnTo>
                    <a:pt x="1324406" y="963663"/>
                  </a:lnTo>
                  <a:lnTo>
                    <a:pt x="1235214" y="1003935"/>
                  </a:lnTo>
                  <a:lnTo>
                    <a:pt x="1145882" y="1042949"/>
                  </a:lnTo>
                  <a:lnTo>
                    <a:pt x="1056398" y="1080579"/>
                  </a:lnTo>
                  <a:lnTo>
                    <a:pt x="966774" y="1116749"/>
                  </a:lnTo>
                  <a:lnTo>
                    <a:pt x="877023" y="1151331"/>
                  </a:lnTo>
                  <a:lnTo>
                    <a:pt x="787120" y="1184236"/>
                  </a:lnTo>
                  <a:lnTo>
                    <a:pt x="742111" y="1200023"/>
                  </a:lnTo>
                  <a:lnTo>
                    <a:pt x="697077" y="1215351"/>
                  </a:lnTo>
                  <a:lnTo>
                    <a:pt x="651992" y="1230210"/>
                  </a:lnTo>
                  <a:lnTo>
                    <a:pt x="606882" y="1244587"/>
                  </a:lnTo>
                  <a:lnTo>
                    <a:pt x="561733" y="1258468"/>
                  </a:lnTo>
                  <a:lnTo>
                    <a:pt x="516559" y="1271828"/>
                  </a:lnTo>
                  <a:lnTo>
                    <a:pt x="471335" y="1284681"/>
                  </a:lnTo>
                  <a:lnTo>
                    <a:pt x="426085" y="1296987"/>
                  </a:lnTo>
                  <a:lnTo>
                    <a:pt x="380796" y="1308735"/>
                  </a:lnTo>
                  <a:lnTo>
                    <a:pt x="335470" y="1319936"/>
                  </a:lnTo>
                  <a:lnTo>
                    <a:pt x="290106" y="1330553"/>
                  </a:lnTo>
                  <a:lnTo>
                    <a:pt x="244716" y="1340586"/>
                  </a:lnTo>
                  <a:lnTo>
                    <a:pt x="199288" y="1350022"/>
                  </a:lnTo>
                  <a:lnTo>
                    <a:pt x="153809" y="1358836"/>
                  </a:lnTo>
                  <a:lnTo>
                    <a:pt x="108305" y="1367028"/>
                  </a:lnTo>
                  <a:lnTo>
                    <a:pt x="62776" y="1374584"/>
                  </a:lnTo>
                  <a:lnTo>
                    <a:pt x="17195" y="1381480"/>
                  </a:lnTo>
                  <a:lnTo>
                    <a:pt x="0" y="1383830"/>
                  </a:lnTo>
                  <a:lnTo>
                    <a:pt x="0" y="1403832"/>
                  </a:lnTo>
                  <a:lnTo>
                    <a:pt x="77406" y="1392301"/>
                  </a:lnTo>
                  <a:lnTo>
                    <a:pt x="124688" y="1384261"/>
                  </a:lnTo>
                  <a:lnTo>
                    <a:pt x="171932" y="1375562"/>
                  </a:lnTo>
                  <a:lnTo>
                    <a:pt x="219125" y="1366177"/>
                  </a:lnTo>
                  <a:lnTo>
                    <a:pt x="266293" y="1356156"/>
                  </a:lnTo>
                  <a:lnTo>
                    <a:pt x="313410" y="1345488"/>
                  </a:lnTo>
                  <a:lnTo>
                    <a:pt x="360489" y="1334185"/>
                  </a:lnTo>
                  <a:lnTo>
                    <a:pt x="407530" y="1322285"/>
                  </a:lnTo>
                  <a:lnTo>
                    <a:pt x="454533" y="1309789"/>
                  </a:lnTo>
                  <a:lnTo>
                    <a:pt x="501497" y="1296708"/>
                  </a:lnTo>
                  <a:lnTo>
                    <a:pt x="548411" y="1283055"/>
                  </a:lnTo>
                  <a:lnTo>
                    <a:pt x="595299" y="1268857"/>
                  </a:lnTo>
                  <a:lnTo>
                    <a:pt x="642137" y="1254112"/>
                  </a:lnTo>
                  <a:lnTo>
                    <a:pt x="688936" y="1238846"/>
                  </a:lnTo>
                  <a:lnTo>
                    <a:pt x="735698" y="1223073"/>
                  </a:lnTo>
                  <a:lnTo>
                    <a:pt x="782421" y="1206792"/>
                  </a:lnTo>
                  <a:lnTo>
                    <a:pt x="829094" y="1190040"/>
                  </a:lnTo>
                  <a:lnTo>
                    <a:pt x="875741" y="1172819"/>
                  </a:lnTo>
                  <a:lnTo>
                    <a:pt x="968908" y="1137043"/>
                  </a:lnTo>
                  <a:lnTo>
                    <a:pt x="1061910" y="1099553"/>
                  </a:lnTo>
                  <a:lnTo>
                    <a:pt x="1154760" y="1060500"/>
                  </a:lnTo>
                  <a:lnTo>
                    <a:pt x="1247457" y="1019962"/>
                  </a:lnTo>
                  <a:lnTo>
                    <a:pt x="1340002" y="978077"/>
                  </a:lnTo>
                  <a:lnTo>
                    <a:pt x="1478521" y="912977"/>
                  </a:lnTo>
                  <a:lnTo>
                    <a:pt x="1616684" y="845464"/>
                  </a:lnTo>
                  <a:lnTo>
                    <a:pt x="1800377" y="752398"/>
                  </a:lnTo>
                  <a:lnTo>
                    <a:pt x="2120366" y="583679"/>
                  </a:lnTo>
                  <a:lnTo>
                    <a:pt x="2803461" y="215658"/>
                  </a:lnTo>
                  <a:lnTo>
                    <a:pt x="3032912" y="96151"/>
                  </a:lnTo>
                  <a:lnTo>
                    <a:pt x="3171063" y="26543"/>
                  </a:lnTo>
                  <a:lnTo>
                    <a:pt x="3224949" y="0"/>
                  </a:lnTo>
                  <a:close/>
                </a:path>
                <a:path w="3515360" h="1718310">
                  <a:moveTo>
                    <a:pt x="3514852" y="0"/>
                  </a:moveTo>
                  <a:lnTo>
                    <a:pt x="3478161" y="0"/>
                  </a:lnTo>
                  <a:lnTo>
                    <a:pt x="3387661" y="57810"/>
                  </a:lnTo>
                  <a:lnTo>
                    <a:pt x="3213785" y="171234"/>
                  </a:lnTo>
                  <a:lnTo>
                    <a:pt x="2411488" y="708113"/>
                  </a:lnTo>
                  <a:lnTo>
                    <a:pt x="2202777" y="843445"/>
                  </a:lnTo>
                  <a:lnTo>
                    <a:pt x="2076932" y="922705"/>
                  </a:lnTo>
                  <a:lnTo>
                    <a:pt x="1950593" y="1000074"/>
                  </a:lnTo>
                  <a:lnTo>
                    <a:pt x="1866074" y="1050442"/>
                  </a:lnTo>
                  <a:lnTo>
                    <a:pt x="1781302" y="1099718"/>
                  </a:lnTo>
                  <a:lnTo>
                    <a:pt x="1696275" y="1147787"/>
                  </a:lnTo>
                  <a:lnTo>
                    <a:pt x="1610982" y="1194574"/>
                  </a:lnTo>
                  <a:lnTo>
                    <a:pt x="1525409" y="1239939"/>
                  </a:lnTo>
                  <a:lnTo>
                    <a:pt x="1439557" y="1283817"/>
                  </a:lnTo>
                  <a:lnTo>
                    <a:pt x="1396517" y="1305153"/>
                  </a:lnTo>
                  <a:lnTo>
                    <a:pt x="1353400" y="1326070"/>
                  </a:lnTo>
                  <a:lnTo>
                    <a:pt x="1310208" y="1346568"/>
                  </a:lnTo>
                  <a:lnTo>
                    <a:pt x="1266926" y="1366621"/>
                  </a:lnTo>
                  <a:lnTo>
                    <a:pt x="1223581" y="1386230"/>
                  </a:lnTo>
                  <a:lnTo>
                    <a:pt x="1180147" y="1405369"/>
                  </a:lnTo>
                  <a:lnTo>
                    <a:pt x="1136637" y="1424025"/>
                  </a:lnTo>
                  <a:lnTo>
                    <a:pt x="1093038" y="1442186"/>
                  </a:lnTo>
                  <a:lnTo>
                    <a:pt x="1049350" y="1459852"/>
                  </a:lnTo>
                  <a:lnTo>
                    <a:pt x="1005586" y="1476997"/>
                  </a:lnTo>
                  <a:lnTo>
                    <a:pt x="961732" y="1493608"/>
                  </a:lnTo>
                  <a:lnTo>
                    <a:pt x="917778" y="1509674"/>
                  </a:lnTo>
                  <a:lnTo>
                    <a:pt x="873747" y="1525193"/>
                  </a:lnTo>
                  <a:lnTo>
                    <a:pt x="829602" y="1540141"/>
                  </a:lnTo>
                  <a:lnTo>
                    <a:pt x="785406" y="1554492"/>
                  </a:lnTo>
                  <a:lnTo>
                    <a:pt x="741095" y="1568272"/>
                  </a:lnTo>
                  <a:lnTo>
                    <a:pt x="696683" y="1581429"/>
                  </a:lnTo>
                  <a:lnTo>
                    <a:pt x="652183" y="1593964"/>
                  </a:lnTo>
                  <a:lnTo>
                    <a:pt x="607593" y="1605876"/>
                  </a:lnTo>
                  <a:lnTo>
                    <a:pt x="562889" y="1617141"/>
                  </a:lnTo>
                  <a:lnTo>
                    <a:pt x="518096" y="1627746"/>
                  </a:lnTo>
                  <a:lnTo>
                    <a:pt x="473189" y="1637677"/>
                  </a:lnTo>
                  <a:lnTo>
                    <a:pt x="428193" y="1646923"/>
                  </a:lnTo>
                  <a:lnTo>
                    <a:pt x="383082" y="1655470"/>
                  </a:lnTo>
                  <a:lnTo>
                    <a:pt x="337870" y="1663306"/>
                  </a:lnTo>
                  <a:lnTo>
                    <a:pt x="292557" y="1670418"/>
                  </a:lnTo>
                  <a:lnTo>
                    <a:pt x="247142" y="1676806"/>
                  </a:lnTo>
                  <a:lnTo>
                    <a:pt x="201599" y="1682432"/>
                  </a:lnTo>
                  <a:lnTo>
                    <a:pt x="155956" y="1687309"/>
                  </a:lnTo>
                  <a:lnTo>
                    <a:pt x="110210" y="1691398"/>
                  </a:lnTo>
                  <a:lnTo>
                    <a:pt x="64338" y="1694713"/>
                  </a:lnTo>
                  <a:lnTo>
                    <a:pt x="18364" y="1697215"/>
                  </a:lnTo>
                  <a:lnTo>
                    <a:pt x="0" y="1697888"/>
                  </a:lnTo>
                  <a:lnTo>
                    <a:pt x="0" y="1717802"/>
                  </a:lnTo>
                  <a:lnTo>
                    <a:pt x="46304" y="1715630"/>
                  </a:lnTo>
                  <a:lnTo>
                    <a:pt x="94221" y="1712518"/>
                  </a:lnTo>
                  <a:lnTo>
                    <a:pt x="142024" y="1708543"/>
                  </a:lnTo>
                  <a:lnTo>
                    <a:pt x="189699" y="1703730"/>
                  </a:lnTo>
                  <a:lnTo>
                    <a:pt x="237248" y="1698091"/>
                  </a:lnTo>
                  <a:lnTo>
                    <a:pt x="284683" y="1691627"/>
                  </a:lnTo>
                  <a:lnTo>
                    <a:pt x="331990" y="1684375"/>
                  </a:lnTo>
                  <a:lnTo>
                    <a:pt x="379183" y="1676323"/>
                  </a:lnTo>
                  <a:lnTo>
                    <a:pt x="426262" y="1667510"/>
                  </a:lnTo>
                  <a:lnTo>
                    <a:pt x="473227" y="1657946"/>
                  </a:lnTo>
                  <a:lnTo>
                    <a:pt x="520077" y="1647621"/>
                  </a:lnTo>
                  <a:lnTo>
                    <a:pt x="566813" y="1636585"/>
                  </a:lnTo>
                  <a:lnTo>
                    <a:pt x="613448" y="1624838"/>
                  </a:lnTo>
                  <a:lnTo>
                    <a:pt x="659968" y="1612379"/>
                  </a:lnTo>
                  <a:lnTo>
                    <a:pt x="706374" y="1599247"/>
                  </a:lnTo>
                  <a:lnTo>
                    <a:pt x="752690" y="1585429"/>
                  </a:lnTo>
                  <a:lnTo>
                    <a:pt x="798893" y="1570977"/>
                  </a:lnTo>
                  <a:lnTo>
                    <a:pt x="844981" y="1555877"/>
                  </a:lnTo>
                  <a:lnTo>
                    <a:pt x="891006" y="1540129"/>
                  </a:lnTo>
                  <a:lnTo>
                    <a:pt x="936879" y="1523796"/>
                  </a:lnTo>
                  <a:lnTo>
                    <a:pt x="982687" y="1506867"/>
                  </a:lnTo>
                  <a:lnTo>
                    <a:pt x="1028382" y="1489341"/>
                  </a:lnTo>
                  <a:lnTo>
                    <a:pt x="1073988" y="1471244"/>
                  </a:lnTo>
                  <a:lnTo>
                    <a:pt x="1119505" y="1452600"/>
                  </a:lnTo>
                  <a:lnTo>
                    <a:pt x="1164920" y="1433423"/>
                  </a:lnTo>
                  <a:lnTo>
                    <a:pt x="1210246" y="1413713"/>
                  </a:lnTo>
                  <a:lnTo>
                    <a:pt x="1255483" y="1393494"/>
                  </a:lnTo>
                  <a:lnTo>
                    <a:pt x="1300632" y="1372781"/>
                  </a:lnTo>
                  <a:lnTo>
                    <a:pt x="1345704" y="1351572"/>
                  </a:lnTo>
                  <a:lnTo>
                    <a:pt x="1390675" y="1329905"/>
                  </a:lnTo>
                  <a:lnTo>
                    <a:pt x="1435569" y="1307795"/>
                  </a:lnTo>
                  <a:lnTo>
                    <a:pt x="1480388" y="1285240"/>
                  </a:lnTo>
                  <a:lnTo>
                    <a:pt x="1525117" y="1262253"/>
                  </a:lnTo>
                  <a:lnTo>
                    <a:pt x="1614335" y="1215072"/>
                  </a:lnTo>
                  <a:lnTo>
                    <a:pt x="1703247" y="1166380"/>
                  </a:lnTo>
                  <a:lnTo>
                    <a:pt x="1791881" y="1116266"/>
                  </a:lnTo>
                  <a:lnTo>
                    <a:pt x="1880209" y="1064869"/>
                  </a:lnTo>
                  <a:lnTo>
                    <a:pt x="1968284" y="1012291"/>
                  </a:lnTo>
                  <a:lnTo>
                    <a:pt x="2099906" y="931481"/>
                  </a:lnTo>
                  <a:lnTo>
                    <a:pt x="2230983" y="848664"/>
                  </a:lnTo>
                  <a:lnTo>
                    <a:pt x="2448331" y="707275"/>
                  </a:lnTo>
                  <a:lnTo>
                    <a:pt x="3223768" y="188112"/>
                  </a:lnTo>
                  <a:lnTo>
                    <a:pt x="3397186" y="74968"/>
                  </a:lnTo>
                  <a:lnTo>
                    <a:pt x="3514852" y="0"/>
                  </a:lnTo>
                  <a:close/>
                </a:path>
              </a:pathLst>
            </a:custGeom>
            <a:solidFill>
              <a:srgbClr val="219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95A0D0A3-81B8-9566-274E-398988F0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31" y="0"/>
            <a:ext cx="6358737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2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1287" y="543351"/>
            <a:ext cx="12208510" cy="88900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80"/>
              </a:spcBef>
            </a:pPr>
            <a:r>
              <a:rPr sz="2100" spc="-25" dirty="0">
                <a:solidFill>
                  <a:srgbClr val="0F7171"/>
                </a:solidFill>
                <a:latin typeface="Arial Black"/>
                <a:cs typeface="Arial Black"/>
              </a:rPr>
              <a:t>Introducing</a:t>
            </a:r>
            <a:r>
              <a:rPr sz="2100" spc="-105" dirty="0">
                <a:solidFill>
                  <a:srgbClr val="0F7171"/>
                </a:solidFill>
                <a:latin typeface="Arial Black"/>
                <a:cs typeface="Arial Black"/>
              </a:rPr>
              <a:t> </a:t>
            </a:r>
            <a:r>
              <a:rPr sz="2100" dirty="0">
                <a:solidFill>
                  <a:srgbClr val="0F7171"/>
                </a:solidFill>
                <a:latin typeface="Arial Black"/>
                <a:cs typeface="Arial Black"/>
              </a:rPr>
              <a:t>the</a:t>
            </a:r>
            <a:r>
              <a:rPr sz="2100" spc="-105" dirty="0">
                <a:solidFill>
                  <a:srgbClr val="0F7171"/>
                </a:solidFill>
                <a:latin typeface="Arial Black"/>
                <a:cs typeface="Arial Black"/>
              </a:rPr>
              <a:t> </a:t>
            </a:r>
            <a:r>
              <a:rPr sz="2100" spc="-65" dirty="0">
                <a:solidFill>
                  <a:srgbClr val="0F7171"/>
                </a:solidFill>
                <a:latin typeface="Arial Black"/>
                <a:cs typeface="Arial Black"/>
              </a:rPr>
              <a:t>world’s</a:t>
            </a:r>
            <a:r>
              <a:rPr sz="2100" spc="-105" dirty="0">
                <a:solidFill>
                  <a:srgbClr val="0F7171"/>
                </a:solidFill>
                <a:latin typeface="Arial Black"/>
                <a:cs typeface="Arial Black"/>
              </a:rPr>
              <a:t> </a:t>
            </a:r>
            <a:r>
              <a:rPr sz="2100" spc="-25" dirty="0">
                <a:solidFill>
                  <a:srgbClr val="0F7171"/>
                </a:solidFill>
                <a:latin typeface="Arial Black"/>
                <a:cs typeface="Arial Black"/>
              </a:rPr>
              <a:t>first</a:t>
            </a:r>
            <a:r>
              <a:rPr sz="2100" spc="-105" dirty="0">
                <a:solidFill>
                  <a:srgbClr val="0F7171"/>
                </a:solidFill>
                <a:latin typeface="Arial Black"/>
                <a:cs typeface="Arial Black"/>
              </a:rPr>
              <a:t> </a:t>
            </a:r>
            <a:r>
              <a:rPr sz="2100" spc="-20" dirty="0">
                <a:solidFill>
                  <a:srgbClr val="0F7171"/>
                </a:solidFill>
                <a:latin typeface="Arial Black"/>
                <a:cs typeface="Arial Black"/>
              </a:rPr>
              <a:t>plant</a:t>
            </a:r>
            <a:r>
              <a:rPr sz="2100" spc="-105" dirty="0">
                <a:solidFill>
                  <a:srgbClr val="0F7171"/>
                </a:solidFill>
                <a:latin typeface="Arial Black"/>
                <a:cs typeface="Arial Black"/>
              </a:rPr>
              <a:t> </a:t>
            </a:r>
            <a:r>
              <a:rPr sz="2100" spc="-85" dirty="0">
                <a:solidFill>
                  <a:srgbClr val="0F7171"/>
                </a:solidFill>
                <a:latin typeface="Arial Black"/>
                <a:cs typeface="Arial Black"/>
              </a:rPr>
              <a:t>based,</a:t>
            </a:r>
            <a:r>
              <a:rPr sz="2100" spc="-105" dirty="0">
                <a:solidFill>
                  <a:srgbClr val="0F7171"/>
                </a:solidFill>
                <a:latin typeface="Arial Black"/>
                <a:cs typeface="Arial Black"/>
              </a:rPr>
              <a:t> </a:t>
            </a:r>
            <a:r>
              <a:rPr sz="2100" spc="-80" dirty="0">
                <a:solidFill>
                  <a:srgbClr val="0F7171"/>
                </a:solidFill>
                <a:latin typeface="Arial Black"/>
                <a:cs typeface="Arial Black"/>
              </a:rPr>
              <a:t>lowcarb,</a:t>
            </a:r>
            <a:r>
              <a:rPr sz="2100" spc="-105" dirty="0">
                <a:solidFill>
                  <a:srgbClr val="0F7171"/>
                </a:solidFill>
                <a:latin typeface="Arial Black"/>
                <a:cs typeface="Arial Black"/>
              </a:rPr>
              <a:t> </a:t>
            </a:r>
            <a:r>
              <a:rPr sz="2100" spc="-70" dirty="0">
                <a:solidFill>
                  <a:srgbClr val="0F7171"/>
                </a:solidFill>
                <a:latin typeface="Arial Black"/>
                <a:cs typeface="Arial Black"/>
              </a:rPr>
              <a:t>keto</a:t>
            </a:r>
            <a:r>
              <a:rPr sz="2100" spc="-105" dirty="0">
                <a:solidFill>
                  <a:srgbClr val="0F7171"/>
                </a:solidFill>
                <a:latin typeface="Arial Black"/>
                <a:cs typeface="Arial Black"/>
              </a:rPr>
              <a:t> </a:t>
            </a:r>
            <a:r>
              <a:rPr sz="2100" dirty="0">
                <a:solidFill>
                  <a:srgbClr val="0F7171"/>
                </a:solidFill>
                <a:latin typeface="Arial Black"/>
                <a:cs typeface="Arial Black"/>
              </a:rPr>
              <a:t>friendly</a:t>
            </a:r>
            <a:r>
              <a:rPr sz="2100" spc="-105" dirty="0">
                <a:solidFill>
                  <a:srgbClr val="0F7171"/>
                </a:solidFill>
                <a:latin typeface="Arial Black"/>
                <a:cs typeface="Arial Black"/>
              </a:rPr>
              <a:t> </a:t>
            </a:r>
            <a:r>
              <a:rPr sz="2100" dirty="0">
                <a:solidFill>
                  <a:srgbClr val="0F7171"/>
                </a:solidFill>
                <a:latin typeface="Arial Black"/>
                <a:cs typeface="Arial Black"/>
              </a:rPr>
              <a:t>and</a:t>
            </a:r>
            <a:r>
              <a:rPr sz="2100" spc="-105" dirty="0">
                <a:solidFill>
                  <a:srgbClr val="0F7171"/>
                </a:solidFill>
                <a:latin typeface="Arial Black"/>
                <a:cs typeface="Arial Black"/>
              </a:rPr>
              <a:t> </a:t>
            </a:r>
            <a:r>
              <a:rPr sz="2100" dirty="0">
                <a:solidFill>
                  <a:srgbClr val="0F7171"/>
                </a:solidFill>
                <a:latin typeface="Arial Black"/>
                <a:cs typeface="Arial Black"/>
              </a:rPr>
              <a:t>high</a:t>
            </a:r>
            <a:r>
              <a:rPr sz="2100" spc="-100" dirty="0">
                <a:solidFill>
                  <a:srgbClr val="0F7171"/>
                </a:solidFill>
                <a:latin typeface="Arial Black"/>
                <a:cs typeface="Arial Black"/>
              </a:rPr>
              <a:t> </a:t>
            </a:r>
            <a:r>
              <a:rPr sz="2100" spc="-30" dirty="0">
                <a:solidFill>
                  <a:srgbClr val="0F7171"/>
                </a:solidFill>
                <a:latin typeface="Arial Black"/>
                <a:cs typeface="Arial Black"/>
              </a:rPr>
              <a:t>protein</a:t>
            </a:r>
            <a:r>
              <a:rPr sz="2100" spc="-105" dirty="0">
                <a:solidFill>
                  <a:srgbClr val="0F7171"/>
                </a:solidFill>
                <a:latin typeface="Arial Black"/>
                <a:cs typeface="Arial Black"/>
              </a:rPr>
              <a:t> </a:t>
            </a:r>
            <a:r>
              <a:rPr sz="2100" spc="-10" dirty="0">
                <a:solidFill>
                  <a:srgbClr val="0F7171"/>
                </a:solidFill>
                <a:latin typeface="Arial Black"/>
                <a:cs typeface="Arial Black"/>
              </a:rPr>
              <a:t>pasta.</a:t>
            </a:r>
            <a:endParaRPr sz="21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880"/>
              </a:spcBef>
            </a:pPr>
            <a:r>
              <a:rPr sz="2100" b="1" i="1" spc="-10" dirty="0">
                <a:solidFill>
                  <a:srgbClr val="0F7171"/>
                </a:solidFill>
                <a:latin typeface="Verdana"/>
                <a:cs typeface="Verdana"/>
              </a:rPr>
              <a:t>Made</a:t>
            </a:r>
            <a:r>
              <a:rPr sz="2100" b="1" i="1" spc="-120" dirty="0">
                <a:solidFill>
                  <a:srgbClr val="0F7171"/>
                </a:solidFill>
                <a:latin typeface="Verdana"/>
                <a:cs typeface="Verdana"/>
              </a:rPr>
              <a:t> </a:t>
            </a:r>
            <a:r>
              <a:rPr sz="2100" b="1" i="1" spc="-50" dirty="0">
                <a:solidFill>
                  <a:srgbClr val="0F7171"/>
                </a:solidFill>
                <a:latin typeface="Verdana"/>
                <a:cs typeface="Verdana"/>
              </a:rPr>
              <a:t>from</a:t>
            </a:r>
            <a:r>
              <a:rPr sz="2100" b="1" i="1" spc="-120" dirty="0">
                <a:solidFill>
                  <a:srgbClr val="0F7171"/>
                </a:solidFill>
                <a:latin typeface="Verdana"/>
                <a:cs typeface="Verdana"/>
              </a:rPr>
              <a:t> </a:t>
            </a:r>
            <a:r>
              <a:rPr sz="2100" b="1" i="1" spc="-155" dirty="0">
                <a:solidFill>
                  <a:srgbClr val="0F7171"/>
                </a:solidFill>
                <a:latin typeface="Verdana"/>
                <a:cs typeface="Verdana"/>
              </a:rPr>
              <a:t>LUPIN</a:t>
            </a:r>
            <a:r>
              <a:rPr sz="2100" b="1" i="1" spc="-120" dirty="0">
                <a:solidFill>
                  <a:srgbClr val="0F7171"/>
                </a:solidFill>
                <a:latin typeface="Verdana"/>
                <a:cs typeface="Verdana"/>
              </a:rPr>
              <a:t> </a:t>
            </a:r>
            <a:r>
              <a:rPr sz="2100" b="1" i="1" spc="-10" dirty="0">
                <a:solidFill>
                  <a:srgbClr val="0F7171"/>
                </a:solidFill>
                <a:latin typeface="Verdana"/>
                <a:cs typeface="Verdana"/>
              </a:rPr>
              <a:t>BEANS</a:t>
            </a:r>
            <a:r>
              <a:rPr sz="2100" spc="-10" dirty="0">
                <a:solidFill>
                  <a:srgbClr val="0F7171"/>
                </a:solidFill>
                <a:latin typeface="Arial Black"/>
                <a:cs typeface="Arial Black"/>
              </a:rPr>
              <a:t>.</a:t>
            </a:r>
            <a:endParaRPr sz="2100">
              <a:latin typeface="Arial Black"/>
              <a:cs typeface="Arial Blac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043994"/>
            <a:ext cx="14630400" cy="4737735"/>
            <a:chOff x="0" y="3043994"/>
            <a:chExt cx="14630400" cy="47377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76082" y="3043994"/>
              <a:ext cx="2326300" cy="35215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565531"/>
              <a:ext cx="14630400" cy="1216025"/>
            </a:xfrm>
            <a:custGeom>
              <a:avLst/>
              <a:gdLst/>
              <a:ahLst/>
              <a:cxnLst/>
              <a:rect l="l" t="t" r="r" b="b"/>
              <a:pathLst>
                <a:path w="14630400" h="1216025">
                  <a:moveTo>
                    <a:pt x="14630400" y="0"/>
                  </a:moveTo>
                  <a:lnTo>
                    <a:pt x="0" y="0"/>
                  </a:lnTo>
                  <a:lnTo>
                    <a:pt x="0" y="1216012"/>
                  </a:lnTo>
                  <a:lnTo>
                    <a:pt x="14630400" y="1216012"/>
                  </a:lnTo>
                  <a:lnTo>
                    <a:pt x="14630400" y="0"/>
                  </a:lnTo>
                  <a:close/>
                </a:path>
              </a:pathLst>
            </a:custGeom>
            <a:solidFill>
              <a:srgbClr val="219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95527" y="1501496"/>
            <a:ext cx="4839335" cy="12903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8150"/>
              </a:lnSpc>
              <a:spcBef>
                <a:spcPts val="120"/>
              </a:spcBef>
              <a:tabLst>
                <a:tab pos="2060575" algn="l"/>
                <a:tab pos="3598545" algn="l"/>
              </a:tabLst>
            </a:pPr>
            <a:r>
              <a:rPr sz="7150" spc="-25" dirty="0">
                <a:solidFill>
                  <a:srgbClr val="219990"/>
                </a:solidFill>
                <a:latin typeface="Berlin Sans FB"/>
                <a:cs typeface="Berlin Sans FB"/>
              </a:rPr>
              <a:t>20</a:t>
            </a:r>
            <a:r>
              <a:rPr sz="4500" spc="-25" dirty="0">
                <a:solidFill>
                  <a:srgbClr val="219990"/>
                </a:solidFill>
                <a:latin typeface="Berlin Sans FB"/>
                <a:cs typeface="Berlin Sans FB"/>
              </a:rPr>
              <a:t>g</a:t>
            </a:r>
            <a:r>
              <a:rPr sz="4500" dirty="0">
                <a:solidFill>
                  <a:srgbClr val="219990"/>
                </a:solidFill>
                <a:latin typeface="Berlin Sans FB"/>
                <a:cs typeface="Berlin Sans FB"/>
              </a:rPr>
              <a:t>	</a:t>
            </a:r>
            <a:r>
              <a:rPr sz="7150" spc="-25" dirty="0">
                <a:solidFill>
                  <a:srgbClr val="219990"/>
                </a:solidFill>
                <a:latin typeface="Berlin Sans FB"/>
                <a:cs typeface="Berlin Sans FB"/>
              </a:rPr>
              <a:t>6</a:t>
            </a:r>
            <a:r>
              <a:rPr sz="4500" spc="-25" dirty="0">
                <a:solidFill>
                  <a:srgbClr val="219990"/>
                </a:solidFill>
                <a:latin typeface="Berlin Sans FB"/>
                <a:cs typeface="Berlin Sans FB"/>
              </a:rPr>
              <a:t>g</a:t>
            </a:r>
            <a:r>
              <a:rPr sz="4500" dirty="0">
                <a:solidFill>
                  <a:srgbClr val="219990"/>
                </a:solidFill>
                <a:latin typeface="Berlin Sans FB"/>
                <a:cs typeface="Berlin Sans FB"/>
              </a:rPr>
              <a:t>	</a:t>
            </a:r>
            <a:r>
              <a:rPr sz="7150" spc="-25" dirty="0">
                <a:solidFill>
                  <a:srgbClr val="219990"/>
                </a:solidFill>
                <a:latin typeface="Berlin Sans FB"/>
                <a:cs typeface="Berlin Sans FB"/>
              </a:rPr>
              <a:t>130</a:t>
            </a:r>
            <a:endParaRPr sz="7150">
              <a:latin typeface="Berlin Sans FB"/>
              <a:cs typeface="Berlin Sans FB"/>
            </a:endParaRPr>
          </a:p>
          <a:p>
            <a:pPr marL="165735">
              <a:lnSpc>
                <a:spcPts val="1789"/>
              </a:lnSpc>
              <a:tabLst>
                <a:tab pos="1864360" algn="l"/>
                <a:tab pos="3712210" algn="l"/>
              </a:tabLst>
            </a:pPr>
            <a:r>
              <a:rPr sz="1850" spc="-10" dirty="0">
                <a:solidFill>
                  <a:srgbClr val="219990"/>
                </a:solidFill>
                <a:latin typeface="Berlin Sans FB"/>
                <a:cs typeface="Berlin Sans FB"/>
              </a:rPr>
              <a:t>PROTEIN</a:t>
            </a:r>
            <a:r>
              <a:rPr sz="800" b="1" spc="-10" dirty="0">
                <a:solidFill>
                  <a:srgbClr val="219990"/>
                </a:solidFill>
                <a:latin typeface="Berlin Sans FB"/>
                <a:cs typeface="Berlin Sans FB"/>
              </a:rPr>
              <a:t>*</a:t>
            </a:r>
            <a:r>
              <a:rPr sz="800" b="1" dirty="0">
                <a:solidFill>
                  <a:srgbClr val="219990"/>
                </a:solidFill>
                <a:latin typeface="Berlin Sans FB"/>
                <a:cs typeface="Berlin Sans FB"/>
              </a:rPr>
              <a:t>	</a:t>
            </a:r>
            <a:r>
              <a:rPr sz="1850" dirty="0">
                <a:solidFill>
                  <a:srgbClr val="219990"/>
                </a:solidFill>
                <a:latin typeface="Berlin Sans FB"/>
                <a:cs typeface="Berlin Sans FB"/>
              </a:rPr>
              <a:t>NET</a:t>
            </a:r>
            <a:r>
              <a:rPr sz="1850" spc="-40" dirty="0">
                <a:solidFill>
                  <a:srgbClr val="219990"/>
                </a:solidFill>
                <a:latin typeface="Berlin Sans FB"/>
                <a:cs typeface="Berlin Sans FB"/>
              </a:rPr>
              <a:t> </a:t>
            </a:r>
            <a:r>
              <a:rPr sz="1850" spc="-10" dirty="0">
                <a:solidFill>
                  <a:srgbClr val="219990"/>
                </a:solidFill>
                <a:latin typeface="Berlin Sans FB"/>
                <a:cs typeface="Berlin Sans FB"/>
              </a:rPr>
              <a:t>CARBS</a:t>
            </a:r>
            <a:r>
              <a:rPr sz="800" b="1" spc="-10" dirty="0">
                <a:solidFill>
                  <a:srgbClr val="219990"/>
                </a:solidFill>
                <a:latin typeface="Berlin Sans FB"/>
                <a:cs typeface="Berlin Sans FB"/>
              </a:rPr>
              <a:t>*</a:t>
            </a:r>
            <a:r>
              <a:rPr sz="800" b="1" dirty="0">
                <a:solidFill>
                  <a:srgbClr val="219990"/>
                </a:solidFill>
                <a:latin typeface="Berlin Sans FB"/>
                <a:cs typeface="Berlin Sans FB"/>
              </a:rPr>
              <a:t>	</a:t>
            </a:r>
            <a:r>
              <a:rPr sz="1850" spc="-10" dirty="0">
                <a:solidFill>
                  <a:srgbClr val="219990"/>
                </a:solidFill>
                <a:latin typeface="Berlin Sans FB"/>
                <a:cs typeface="Berlin Sans FB"/>
              </a:rPr>
              <a:t>CALORIES</a:t>
            </a:r>
            <a:r>
              <a:rPr sz="800" b="1" spc="-10" dirty="0">
                <a:solidFill>
                  <a:srgbClr val="219990"/>
                </a:solidFill>
                <a:latin typeface="Berlin Sans FB"/>
                <a:cs typeface="Berlin Sans FB"/>
              </a:rPr>
              <a:t>*</a:t>
            </a:r>
            <a:endParaRPr sz="800">
              <a:latin typeface="Berlin Sans FB"/>
              <a:cs typeface="Berlin Sans FB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76055" y="6520847"/>
            <a:ext cx="1288415" cy="8953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5235"/>
              </a:lnSpc>
              <a:spcBef>
                <a:spcPts val="125"/>
              </a:spcBef>
            </a:pPr>
            <a:r>
              <a:rPr sz="4600" spc="-25" dirty="0">
                <a:solidFill>
                  <a:srgbClr val="FFFFFF"/>
                </a:solidFill>
                <a:latin typeface="Berlin Sans FB"/>
                <a:cs typeface="Berlin Sans FB"/>
              </a:rPr>
              <a:t>85%</a:t>
            </a:r>
            <a:endParaRPr sz="4600">
              <a:latin typeface="Berlin Sans FB"/>
              <a:cs typeface="Berlin Sans FB"/>
            </a:endParaRPr>
          </a:p>
          <a:p>
            <a:pPr algn="ctr">
              <a:lnSpc>
                <a:spcPts val="1575"/>
              </a:lnSpc>
            </a:pPr>
            <a:r>
              <a:rPr sz="1550" dirty="0">
                <a:solidFill>
                  <a:srgbClr val="FFFFFF"/>
                </a:solidFill>
                <a:latin typeface="Berlin Sans FB"/>
                <a:cs typeface="Berlin Sans FB"/>
              </a:rPr>
              <a:t>FEWER</a:t>
            </a:r>
            <a:r>
              <a:rPr sz="1550" spc="80" dirty="0">
                <a:solidFill>
                  <a:srgbClr val="FFFFFF"/>
                </a:solidFill>
                <a:latin typeface="Berlin Sans FB"/>
                <a:cs typeface="Berlin Sans FB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Berlin Sans FB"/>
                <a:cs typeface="Berlin Sans FB"/>
              </a:rPr>
              <a:t>CARBS</a:t>
            </a:r>
            <a:endParaRPr sz="1550">
              <a:latin typeface="Berlin Sans FB"/>
              <a:cs typeface="Berlin Sans FB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09298" y="6520847"/>
            <a:ext cx="1571625" cy="8953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5235"/>
              </a:lnSpc>
              <a:spcBef>
                <a:spcPts val="125"/>
              </a:spcBef>
            </a:pPr>
            <a:r>
              <a:rPr sz="4600" spc="-25" dirty="0">
                <a:solidFill>
                  <a:srgbClr val="FFFFFF"/>
                </a:solidFill>
                <a:latin typeface="Berlin Sans FB"/>
                <a:cs typeface="Berlin Sans FB"/>
              </a:rPr>
              <a:t>30%</a:t>
            </a:r>
            <a:endParaRPr sz="4600">
              <a:latin typeface="Berlin Sans FB"/>
              <a:cs typeface="Berlin Sans FB"/>
            </a:endParaRPr>
          </a:p>
          <a:p>
            <a:pPr algn="ctr">
              <a:lnSpc>
                <a:spcPts val="1575"/>
              </a:lnSpc>
            </a:pPr>
            <a:r>
              <a:rPr sz="1550" dirty="0">
                <a:solidFill>
                  <a:srgbClr val="FFFFFF"/>
                </a:solidFill>
                <a:latin typeface="Berlin Sans FB"/>
                <a:cs typeface="Berlin Sans FB"/>
              </a:rPr>
              <a:t>FEWER</a:t>
            </a:r>
            <a:r>
              <a:rPr sz="1550" spc="80" dirty="0">
                <a:solidFill>
                  <a:srgbClr val="FFFFFF"/>
                </a:solidFill>
                <a:latin typeface="Berlin Sans FB"/>
                <a:cs typeface="Berlin Sans FB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Berlin Sans FB"/>
                <a:cs typeface="Berlin Sans FB"/>
              </a:rPr>
              <a:t>CALORIES</a:t>
            </a:r>
            <a:endParaRPr sz="1550">
              <a:latin typeface="Berlin Sans FB"/>
              <a:cs typeface="Berlin Sans FB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04461" y="6520860"/>
            <a:ext cx="1821180" cy="1136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5235"/>
              </a:lnSpc>
              <a:spcBef>
                <a:spcPts val="125"/>
              </a:spcBef>
            </a:pPr>
            <a:r>
              <a:rPr sz="4600" spc="-25" dirty="0">
                <a:solidFill>
                  <a:srgbClr val="FFFFFF"/>
                </a:solidFill>
                <a:latin typeface="Berlin Sans FB"/>
                <a:cs typeface="Berlin Sans FB"/>
              </a:rPr>
              <a:t>3x</a:t>
            </a:r>
            <a:endParaRPr sz="4600">
              <a:latin typeface="Berlin Sans FB"/>
              <a:cs typeface="Berlin Sans FB"/>
            </a:endParaRPr>
          </a:p>
          <a:p>
            <a:pPr algn="ctr">
              <a:lnSpc>
                <a:spcPts val="1575"/>
              </a:lnSpc>
            </a:pPr>
            <a:r>
              <a:rPr sz="1550" dirty="0">
                <a:solidFill>
                  <a:srgbClr val="FFFFFF"/>
                </a:solidFill>
                <a:latin typeface="Berlin Sans FB"/>
                <a:cs typeface="Berlin Sans FB"/>
              </a:rPr>
              <a:t>THE</a:t>
            </a:r>
            <a:r>
              <a:rPr sz="1550" spc="45" dirty="0">
                <a:solidFill>
                  <a:srgbClr val="FFFFFF"/>
                </a:solidFill>
                <a:latin typeface="Berlin Sans FB"/>
                <a:cs typeface="Berlin Sans FB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Berlin Sans FB"/>
                <a:cs typeface="Berlin Sans FB"/>
              </a:rPr>
              <a:t>PROTEIN</a:t>
            </a:r>
            <a:endParaRPr sz="1550">
              <a:latin typeface="Berlin Sans FB"/>
              <a:cs typeface="Berlin Sans FB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550" dirty="0">
                <a:solidFill>
                  <a:srgbClr val="FFFFFF"/>
                </a:solidFill>
                <a:latin typeface="Berlin Sans FB"/>
                <a:cs typeface="Berlin Sans FB"/>
              </a:rPr>
              <a:t>OF</a:t>
            </a:r>
            <a:r>
              <a:rPr sz="1550" spc="70" dirty="0">
                <a:solidFill>
                  <a:srgbClr val="FFFFFF"/>
                </a:solidFill>
                <a:latin typeface="Berlin Sans FB"/>
                <a:cs typeface="Berlin Sans FB"/>
              </a:rPr>
              <a:t> </a:t>
            </a:r>
            <a:r>
              <a:rPr sz="1550" dirty="0">
                <a:solidFill>
                  <a:srgbClr val="FFFFFF"/>
                </a:solidFill>
                <a:latin typeface="Berlin Sans FB"/>
                <a:cs typeface="Berlin Sans FB"/>
              </a:rPr>
              <a:t>REGULAR</a:t>
            </a:r>
            <a:r>
              <a:rPr sz="1550" spc="75" dirty="0">
                <a:solidFill>
                  <a:srgbClr val="FFFFFF"/>
                </a:solidFill>
                <a:latin typeface="Berlin Sans FB"/>
                <a:cs typeface="Berlin Sans FB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Berlin Sans FB"/>
                <a:cs typeface="Berlin Sans FB"/>
              </a:rPr>
              <a:t>PASTA</a:t>
            </a:r>
            <a:endParaRPr sz="1550">
              <a:latin typeface="Berlin Sans FB"/>
              <a:cs typeface="Berlin Sans FB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92142" y="7932458"/>
            <a:ext cx="4244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40" dirty="0">
                <a:solidFill>
                  <a:srgbClr val="219990"/>
                </a:solidFill>
                <a:latin typeface="Arial Black"/>
                <a:cs typeface="Arial Black"/>
              </a:rPr>
              <a:t>*</a:t>
            </a:r>
            <a:r>
              <a:rPr sz="1100" spc="-40" dirty="0">
                <a:solidFill>
                  <a:srgbClr val="219990"/>
                </a:solidFill>
                <a:latin typeface="Arial Black"/>
                <a:cs typeface="Arial Black"/>
              </a:rPr>
              <a:t> </a:t>
            </a:r>
            <a:r>
              <a:rPr sz="1100" spc="-50" dirty="0">
                <a:solidFill>
                  <a:srgbClr val="219990"/>
                </a:solidFill>
                <a:latin typeface="Arial Black"/>
                <a:cs typeface="Arial Black"/>
              </a:rPr>
              <a:t>PER</a:t>
            </a:r>
            <a:r>
              <a:rPr sz="1100" spc="-40" dirty="0">
                <a:solidFill>
                  <a:srgbClr val="219990"/>
                </a:solidFill>
                <a:latin typeface="Arial Black"/>
                <a:cs typeface="Arial Black"/>
              </a:rPr>
              <a:t> </a:t>
            </a:r>
            <a:r>
              <a:rPr sz="1100" spc="-95" dirty="0">
                <a:solidFill>
                  <a:srgbClr val="219990"/>
                </a:solidFill>
                <a:latin typeface="Arial Black"/>
                <a:cs typeface="Arial Black"/>
              </a:rPr>
              <a:t>2</a:t>
            </a:r>
            <a:r>
              <a:rPr sz="1100" spc="-40" dirty="0">
                <a:solidFill>
                  <a:srgbClr val="219990"/>
                </a:solidFill>
                <a:latin typeface="Arial Black"/>
                <a:cs typeface="Arial Black"/>
              </a:rPr>
              <a:t> </a:t>
            </a:r>
            <a:r>
              <a:rPr sz="1100" spc="-35" dirty="0">
                <a:solidFill>
                  <a:srgbClr val="219990"/>
                </a:solidFill>
                <a:latin typeface="Arial Black"/>
                <a:cs typeface="Arial Black"/>
              </a:rPr>
              <a:t>OZ</a:t>
            </a:r>
            <a:r>
              <a:rPr sz="1100" spc="-40" dirty="0">
                <a:solidFill>
                  <a:srgbClr val="219990"/>
                </a:solidFill>
                <a:latin typeface="Arial Black"/>
                <a:cs typeface="Arial Black"/>
              </a:rPr>
              <a:t> </a:t>
            </a:r>
            <a:r>
              <a:rPr sz="1100" spc="-65" dirty="0">
                <a:solidFill>
                  <a:srgbClr val="219990"/>
                </a:solidFill>
                <a:latin typeface="Arial Black"/>
                <a:cs typeface="Arial Black"/>
              </a:rPr>
              <a:t>SERVING,</a:t>
            </a:r>
            <a:r>
              <a:rPr sz="1100" spc="-40" dirty="0">
                <a:solidFill>
                  <a:srgbClr val="219990"/>
                </a:solidFill>
                <a:latin typeface="Arial Black"/>
                <a:cs typeface="Arial Black"/>
              </a:rPr>
              <a:t> </a:t>
            </a:r>
            <a:r>
              <a:rPr sz="1100" spc="-25" dirty="0">
                <a:solidFill>
                  <a:srgbClr val="219990"/>
                </a:solidFill>
                <a:latin typeface="Arial Black"/>
                <a:cs typeface="Arial Black"/>
              </a:rPr>
              <a:t>COMPARED</a:t>
            </a:r>
            <a:r>
              <a:rPr sz="1100" spc="-40" dirty="0">
                <a:solidFill>
                  <a:srgbClr val="219990"/>
                </a:solidFill>
                <a:latin typeface="Arial Black"/>
                <a:cs typeface="Arial Black"/>
              </a:rPr>
              <a:t> </a:t>
            </a:r>
            <a:r>
              <a:rPr sz="1100" spc="-70" dirty="0">
                <a:solidFill>
                  <a:srgbClr val="219990"/>
                </a:solidFill>
                <a:latin typeface="Arial Black"/>
                <a:cs typeface="Arial Black"/>
              </a:rPr>
              <a:t>TO</a:t>
            </a:r>
            <a:r>
              <a:rPr sz="1100" spc="-40" dirty="0">
                <a:solidFill>
                  <a:srgbClr val="219990"/>
                </a:solidFill>
                <a:latin typeface="Arial Black"/>
                <a:cs typeface="Arial Black"/>
              </a:rPr>
              <a:t> </a:t>
            </a:r>
            <a:r>
              <a:rPr sz="1100" spc="-50" dirty="0">
                <a:solidFill>
                  <a:srgbClr val="219990"/>
                </a:solidFill>
                <a:latin typeface="Arial Black"/>
                <a:cs typeface="Arial Black"/>
              </a:rPr>
              <a:t>TRADITIONAL</a:t>
            </a:r>
            <a:r>
              <a:rPr sz="1100" spc="-40" dirty="0">
                <a:solidFill>
                  <a:srgbClr val="219990"/>
                </a:solidFill>
                <a:latin typeface="Arial Black"/>
                <a:cs typeface="Arial Black"/>
              </a:rPr>
              <a:t> </a:t>
            </a:r>
            <a:r>
              <a:rPr sz="1100" spc="-30" dirty="0">
                <a:solidFill>
                  <a:srgbClr val="219990"/>
                </a:solidFill>
                <a:latin typeface="Arial Black"/>
                <a:cs typeface="Arial Black"/>
              </a:rPr>
              <a:t>PASTA</a:t>
            </a:r>
            <a:endParaRPr sz="1100">
              <a:latin typeface="Arial Black"/>
              <a:cs typeface="Arial Black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4923853"/>
            <a:ext cx="5909310" cy="3305810"/>
            <a:chOff x="0" y="4923853"/>
            <a:chExt cx="5909310" cy="3305810"/>
          </a:xfrm>
        </p:grpSpPr>
        <p:sp>
          <p:nvSpPr>
            <p:cNvPr id="12" name="object 12"/>
            <p:cNvSpPr/>
            <p:nvPr/>
          </p:nvSpPr>
          <p:spPr>
            <a:xfrm>
              <a:off x="0" y="4923853"/>
              <a:ext cx="5909310" cy="3305810"/>
            </a:xfrm>
            <a:custGeom>
              <a:avLst/>
              <a:gdLst/>
              <a:ahLst/>
              <a:cxnLst/>
              <a:rect l="l" t="t" r="r" b="b"/>
              <a:pathLst>
                <a:path w="5909310" h="3305809">
                  <a:moveTo>
                    <a:pt x="4433286" y="0"/>
                  </a:moveTo>
                  <a:lnTo>
                    <a:pt x="0" y="2059715"/>
                  </a:lnTo>
                  <a:lnTo>
                    <a:pt x="0" y="3305746"/>
                  </a:lnTo>
                  <a:lnTo>
                    <a:pt x="5869912" y="3305746"/>
                  </a:lnTo>
                  <a:lnTo>
                    <a:pt x="5883005" y="3267008"/>
                  </a:lnTo>
                  <a:lnTo>
                    <a:pt x="5896586" y="3221691"/>
                  </a:lnTo>
                  <a:lnTo>
                    <a:pt x="5908719" y="3175655"/>
                  </a:lnTo>
                  <a:lnTo>
                    <a:pt x="4433286" y="0"/>
                  </a:lnTo>
                  <a:close/>
                </a:path>
              </a:pathLst>
            </a:custGeom>
            <a:solidFill>
              <a:srgbClr val="88CDC5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851033" y="7711592"/>
              <a:ext cx="1659889" cy="518159"/>
            </a:xfrm>
            <a:custGeom>
              <a:avLst/>
              <a:gdLst/>
              <a:ahLst/>
              <a:cxnLst/>
              <a:rect l="l" t="t" r="r" b="b"/>
              <a:pathLst>
                <a:path w="1659889" h="518159">
                  <a:moveTo>
                    <a:pt x="1659801" y="19519"/>
                  </a:moveTo>
                  <a:lnTo>
                    <a:pt x="1658353" y="0"/>
                  </a:lnTo>
                  <a:lnTo>
                    <a:pt x="1611464" y="3911"/>
                  </a:lnTo>
                  <a:lnTo>
                    <a:pt x="1564652" y="8674"/>
                  </a:lnTo>
                  <a:lnTo>
                    <a:pt x="1517942" y="14300"/>
                  </a:lnTo>
                  <a:lnTo>
                    <a:pt x="1471295" y="20751"/>
                  </a:lnTo>
                  <a:lnTo>
                    <a:pt x="1424749" y="28028"/>
                  </a:lnTo>
                  <a:lnTo>
                    <a:pt x="1378280" y="36118"/>
                  </a:lnTo>
                  <a:lnTo>
                    <a:pt x="1331887" y="44996"/>
                  </a:lnTo>
                  <a:lnTo>
                    <a:pt x="1285582" y="54635"/>
                  </a:lnTo>
                  <a:lnTo>
                    <a:pt x="1239354" y="65049"/>
                  </a:lnTo>
                  <a:lnTo>
                    <a:pt x="1193203" y="76200"/>
                  </a:lnTo>
                  <a:lnTo>
                    <a:pt x="1147140" y="88074"/>
                  </a:lnTo>
                  <a:lnTo>
                    <a:pt x="1101153" y="100672"/>
                  </a:lnTo>
                  <a:lnTo>
                    <a:pt x="1055243" y="113969"/>
                  </a:lnTo>
                  <a:lnTo>
                    <a:pt x="1009408" y="127952"/>
                  </a:lnTo>
                  <a:lnTo>
                    <a:pt x="963663" y="142595"/>
                  </a:lnTo>
                  <a:lnTo>
                    <a:pt x="917981" y="157886"/>
                  </a:lnTo>
                  <a:lnTo>
                    <a:pt x="872388" y="173824"/>
                  </a:lnTo>
                  <a:lnTo>
                    <a:pt x="826858" y="190385"/>
                  </a:lnTo>
                  <a:lnTo>
                    <a:pt x="781405" y="207556"/>
                  </a:lnTo>
                  <a:lnTo>
                    <a:pt x="736028" y="225310"/>
                  </a:lnTo>
                  <a:lnTo>
                    <a:pt x="690727" y="243649"/>
                  </a:lnTo>
                  <a:lnTo>
                    <a:pt x="645502" y="262534"/>
                  </a:lnTo>
                  <a:lnTo>
                    <a:pt x="600341" y="281978"/>
                  </a:lnTo>
                  <a:lnTo>
                    <a:pt x="555256" y="301955"/>
                  </a:lnTo>
                  <a:lnTo>
                    <a:pt x="510235" y="322440"/>
                  </a:lnTo>
                  <a:lnTo>
                    <a:pt x="465302" y="343433"/>
                  </a:lnTo>
                  <a:lnTo>
                    <a:pt x="420420" y="364909"/>
                  </a:lnTo>
                  <a:lnTo>
                    <a:pt x="375615" y="386854"/>
                  </a:lnTo>
                  <a:lnTo>
                    <a:pt x="356882" y="396240"/>
                  </a:lnTo>
                  <a:lnTo>
                    <a:pt x="337820" y="401878"/>
                  </a:lnTo>
                  <a:lnTo>
                    <a:pt x="290969" y="416318"/>
                  </a:lnTo>
                  <a:lnTo>
                    <a:pt x="244157" y="431317"/>
                  </a:lnTo>
                  <a:lnTo>
                    <a:pt x="197345" y="446849"/>
                  </a:lnTo>
                  <a:lnTo>
                    <a:pt x="150558" y="462902"/>
                  </a:lnTo>
                  <a:lnTo>
                    <a:pt x="103797" y="479463"/>
                  </a:lnTo>
                  <a:lnTo>
                    <a:pt x="57061" y="496506"/>
                  </a:lnTo>
                  <a:lnTo>
                    <a:pt x="10337" y="514032"/>
                  </a:lnTo>
                  <a:lnTo>
                    <a:pt x="0" y="518007"/>
                  </a:lnTo>
                  <a:lnTo>
                    <a:pt x="54597" y="518007"/>
                  </a:lnTo>
                  <a:lnTo>
                    <a:pt x="61607" y="515378"/>
                  </a:lnTo>
                  <a:lnTo>
                    <a:pt x="108178" y="498373"/>
                  </a:lnTo>
                  <a:lnTo>
                    <a:pt x="154762" y="481850"/>
                  </a:lnTo>
                  <a:lnTo>
                    <a:pt x="201371" y="465836"/>
                  </a:lnTo>
                  <a:lnTo>
                    <a:pt x="248005" y="450342"/>
                  </a:lnTo>
                  <a:lnTo>
                    <a:pt x="257086" y="447433"/>
                  </a:lnTo>
                  <a:lnTo>
                    <a:pt x="197078" y="479031"/>
                  </a:lnTo>
                  <a:lnTo>
                    <a:pt x="125514" y="518007"/>
                  </a:lnTo>
                  <a:lnTo>
                    <a:pt x="166230" y="518007"/>
                  </a:lnTo>
                  <a:lnTo>
                    <a:pt x="249085" y="473570"/>
                  </a:lnTo>
                  <a:lnTo>
                    <a:pt x="293547" y="450367"/>
                  </a:lnTo>
                  <a:lnTo>
                    <a:pt x="338061" y="427583"/>
                  </a:lnTo>
                  <a:lnTo>
                    <a:pt x="387997" y="407111"/>
                  </a:lnTo>
                  <a:lnTo>
                    <a:pt x="434695" y="393839"/>
                  </a:lnTo>
                  <a:lnTo>
                    <a:pt x="481406" y="381177"/>
                  </a:lnTo>
                  <a:lnTo>
                    <a:pt x="528129" y="369112"/>
                  </a:lnTo>
                  <a:lnTo>
                    <a:pt x="574865" y="357670"/>
                  </a:lnTo>
                  <a:lnTo>
                    <a:pt x="621614" y="346875"/>
                  </a:lnTo>
                  <a:lnTo>
                    <a:pt x="668375" y="336740"/>
                  </a:lnTo>
                  <a:lnTo>
                    <a:pt x="715137" y="327279"/>
                  </a:lnTo>
                  <a:lnTo>
                    <a:pt x="761923" y="318490"/>
                  </a:lnTo>
                  <a:lnTo>
                    <a:pt x="808710" y="310413"/>
                  </a:lnTo>
                  <a:lnTo>
                    <a:pt x="855510" y="303060"/>
                  </a:lnTo>
                  <a:lnTo>
                    <a:pt x="902309" y="296430"/>
                  </a:lnTo>
                  <a:lnTo>
                    <a:pt x="949121" y="290537"/>
                  </a:lnTo>
                  <a:lnTo>
                    <a:pt x="995934" y="285419"/>
                  </a:lnTo>
                  <a:lnTo>
                    <a:pt x="1042746" y="281089"/>
                  </a:lnTo>
                  <a:lnTo>
                    <a:pt x="1089571" y="277533"/>
                  </a:lnTo>
                  <a:lnTo>
                    <a:pt x="1136396" y="274789"/>
                  </a:lnTo>
                  <a:lnTo>
                    <a:pt x="1183220" y="272884"/>
                  </a:lnTo>
                  <a:lnTo>
                    <a:pt x="1230045" y="271805"/>
                  </a:lnTo>
                  <a:lnTo>
                    <a:pt x="1283893" y="271678"/>
                  </a:lnTo>
                  <a:lnTo>
                    <a:pt x="1323695" y="272224"/>
                  </a:lnTo>
                  <a:lnTo>
                    <a:pt x="1323708" y="271576"/>
                  </a:lnTo>
                  <a:lnTo>
                    <a:pt x="1324140" y="252653"/>
                  </a:lnTo>
                  <a:lnTo>
                    <a:pt x="1277137" y="252018"/>
                  </a:lnTo>
                  <a:lnTo>
                    <a:pt x="1230109" y="252260"/>
                  </a:lnTo>
                  <a:lnTo>
                    <a:pt x="1183093" y="253352"/>
                  </a:lnTo>
                  <a:lnTo>
                    <a:pt x="1136078" y="255282"/>
                  </a:lnTo>
                  <a:lnTo>
                    <a:pt x="1089063" y="258038"/>
                  </a:lnTo>
                  <a:lnTo>
                    <a:pt x="1042047" y="261607"/>
                  </a:lnTo>
                  <a:lnTo>
                    <a:pt x="995032" y="265963"/>
                  </a:lnTo>
                  <a:lnTo>
                    <a:pt x="948029" y="271106"/>
                  </a:lnTo>
                  <a:lnTo>
                    <a:pt x="901026" y="277012"/>
                  </a:lnTo>
                  <a:lnTo>
                    <a:pt x="854036" y="283654"/>
                  </a:lnTo>
                  <a:lnTo>
                    <a:pt x="807046" y="291045"/>
                  </a:lnTo>
                  <a:lnTo>
                    <a:pt x="760082" y="299148"/>
                  </a:lnTo>
                  <a:lnTo>
                    <a:pt x="713105" y="307949"/>
                  </a:lnTo>
                  <a:lnTo>
                    <a:pt x="666153" y="317449"/>
                  </a:lnTo>
                  <a:lnTo>
                    <a:pt x="619201" y="327609"/>
                  </a:lnTo>
                  <a:lnTo>
                    <a:pt x="572274" y="338429"/>
                  </a:lnTo>
                  <a:lnTo>
                    <a:pt x="525348" y="349897"/>
                  </a:lnTo>
                  <a:lnTo>
                    <a:pt x="478447" y="361988"/>
                  </a:lnTo>
                  <a:lnTo>
                    <a:pt x="463397" y="366077"/>
                  </a:lnTo>
                  <a:lnTo>
                    <a:pt x="472020" y="361937"/>
                  </a:lnTo>
                  <a:lnTo>
                    <a:pt x="516813" y="341007"/>
                  </a:lnTo>
                  <a:lnTo>
                    <a:pt x="561670" y="320573"/>
                  </a:lnTo>
                  <a:lnTo>
                    <a:pt x="606590" y="300647"/>
                  </a:lnTo>
                  <a:lnTo>
                    <a:pt x="651573" y="281254"/>
                  </a:lnTo>
                  <a:lnTo>
                    <a:pt x="696633" y="262407"/>
                  </a:lnTo>
                  <a:lnTo>
                    <a:pt x="741768" y="244132"/>
                  </a:lnTo>
                  <a:lnTo>
                    <a:pt x="786968" y="226415"/>
                  </a:lnTo>
                  <a:lnTo>
                    <a:pt x="832231" y="209296"/>
                  </a:lnTo>
                  <a:lnTo>
                    <a:pt x="877570" y="192786"/>
                  </a:lnTo>
                  <a:lnTo>
                    <a:pt x="922985" y="176898"/>
                  </a:lnTo>
                  <a:lnTo>
                    <a:pt x="968476" y="161632"/>
                  </a:lnTo>
                  <a:lnTo>
                    <a:pt x="1014031" y="147040"/>
                  </a:lnTo>
                  <a:lnTo>
                    <a:pt x="1059662" y="133096"/>
                  </a:lnTo>
                  <a:lnTo>
                    <a:pt x="1105369" y="119849"/>
                  </a:lnTo>
                  <a:lnTo>
                    <a:pt x="1151140" y="107289"/>
                  </a:lnTo>
                  <a:lnTo>
                    <a:pt x="1197000" y="95440"/>
                  </a:lnTo>
                  <a:lnTo>
                    <a:pt x="1242936" y="84328"/>
                  </a:lnTo>
                  <a:lnTo>
                    <a:pt x="1288935" y="73952"/>
                  </a:lnTo>
                  <a:lnTo>
                    <a:pt x="1335024" y="64338"/>
                  </a:lnTo>
                  <a:lnTo>
                    <a:pt x="1381188" y="55486"/>
                  </a:lnTo>
                  <a:lnTo>
                    <a:pt x="1427416" y="47434"/>
                  </a:lnTo>
                  <a:lnTo>
                    <a:pt x="1473733" y="40182"/>
                  </a:lnTo>
                  <a:lnTo>
                    <a:pt x="1520139" y="33756"/>
                  </a:lnTo>
                  <a:lnTo>
                    <a:pt x="1566608" y="28155"/>
                  </a:lnTo>
                  <a:lnTo>
                    <a:pt x="1613166" y="23406"/>
                  </a:lnTo>
                  <a:lnTo>
                    <a:pt x="1659801" y="19519"/>
                  </a:lnTo>
                  <a:close/>
                </a:path>
              </a:pathLst>
            </a:custGeom>
            <a:solidFill>
              <a:srgbClr val="219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4407" y="8175434"/>
            <a:ext cx="6915022" cy="541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36411"/>
            <a:ext cx="8797925" cy="6993255"/>
            <a:chOff x="0" y="1236411"/>
            <a:chExt cx="8797925" cy="69932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36411"/>
              <a:ext cx="8797386" cy="69931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051778"/>
              <a:ext cx="8484870" cy="6177915"/>
            </a:xfrm>
            <a:custGeom>
              <a:avLst/>
              <a:gdLst/>
              <a:ahLst/>
              <a:cxnLst/>
              <a:rect l="l" t="t" r="r" b="b"/>
              <a:pathLst>
                <a:path w="8484870" h="6177915">
                  <a:moveTo>
                    <a:pt x="0" y="0"/>
                  </a:moveTo>
                  <a:lnTo>
                    <a:pt x="0" y="6177821"/>
                  </a:lnTo>
                  <a:lnTo>
                    <a:pt x="8484822" y="6177821"/>
                  </a:lnTo>
                  <a:lnTo>
                    <a:pt x="8440826" y="6144311"/>
                  </a:lnTo>
                  <a:lnTo>
                    <a:pt x="8400724" y="6114713"/>
                  </a:lnTo>
                  <a:lnTo>
                    <a:pt x="8360227" y="6085596"/>
                  </a:lnTo>
                  <a:lnTo>
                    <a:pt x="8319428" y="6056963"/>
                  </a:lnTo>
                  <a:lnTo>
                    <a:pt x="8278420" y="6028816"/>
                  </a:lnTo>
                  <a:lnTo>
                    <a:pt x="8237299" y="6001159"/>
                  </a:lnTo>
                  <a:lnTo>
                    <a:pt x="8196157" y="5973994"/>
                  </a:lnTo>
                  <a:lnTo>
                    <a:pt x="8114185" y="5921151"/>
                  </a:lnTo>
                  <a:lnTo>
                    <a:pt x="7993415" y="5845639"/>
                  </a:lnTo>
                  <a:lnTo>
                    <a:pt x="7734948" y="5687332"/>
                  </a:lnTo>
                  <a:lnTo>
                    <a:pt x="7670473" y="5646794"/>
                  </a:lnTo>
                  <a:lnTo>
                    <a:pt x="7611537" y="5608380"/>
                  </a:lnTo>
                  <a:lnTo>
                    <a:pt x="7558891" y="5572111"/>
                  </a:lnTo>
                  <a:lnTo>
                    <a:pt x="7520706" y="5539460"/>
                  </a:lnTo>
                  <a:lnTo>
                    <a:pt x="7482891" y="5506438"/>
                  </a:lnTo>
                  <a:lnTo>
                    <a:pt x="7445436" y="5473058"/>
                  </a:lnTo>
                  <a:lnTo>
                    <a:pt x="7408329" y="5439328"/>
                  </a:lnTo>
                  <a:lnTo>
                    <a:pt x="7371561" y="5405261"/>
                  </a:lnTo>
                  <a:lnTo>
                    <a:pt x="7335120" y="5370866"/>
                  </a:lnTo>
                  <a:lnTo>
                    <a:pt x="7298996" y="5336155"/>
                  </a:lnTo>
                  <a:lnTo>
                    <a:pt x="7263178" y="5301138"/>
                  </a:lnTo>
                  <a:lnTo>
                    <a:pt x="7227654" y="5265826"/>
                  </a:lnTo>
                  <a:lnTo>
                    <a:pt x="7192416" y="5230230"/>
                  </a:lnTo>
                  <a:lnTo>
                    <a:pt x="7157450" y="5194360"/>
                  </a:lnTo>
                  <a:lnTo>
                    <a:pt x="7122748" y="5158228"/>
                  </a:lnTo>
                  <a:lnTo>
                    <a:pt x="7088298" y="5121844"/>
                  </a:lnTo>
                  <a:lnTo>
                    <a:pt x="7054089" y="5085218"/>
                  </a:lnTo>
                  <a:lnTo>
                    <a:pt x="7020110" y="5048363"/>
                  </a:lnTo>
                  <a:lnTo>
                    <a:pt x="6986352" y="5011287"/>
                  </a:lnTo>
                  <a:lnTo>
                    <a:pt x="6952802" y="4974002"/>
                  </a:lnTo>
                  <a:lnTo>
                    <a:pt x="6919451" y="4936520"/>
                  </a:lnTo>
                  <a:lnTo>
                    <a:pt x="6886288" y="4898850"/>
                  </a:lnTo>
                  <a:lnTo>
                    <a:pt x="6853301" y="4861003"/>
                  </a:lnTo>
                  <a:lnTo>
                    <a:pt x="6820480" y="4822990"/>
                  </a:lnTo>
                  <a:lnTo>
                    <a:pt x="6755294" y="4746510"/>
                  </a:lnTo>
                  <a:lnTo>
                    <a:pt x="6690642" y="4669495"/>
                  </a:lnTo>
                  <a:lnTo>
                    <a:pt x="6594481" y="4553158"/>
                  </a:lnTo>
                  <a:lnTo>
                    <a:pt x="6150555" y="4005435"/>
                  </a:lnTo>
                  <a:lnTo>
                    <a:pt x="6054634" y="3888862"/>
                  </a:lnTo>
                  <a:lnTo>
                    <a:pt x="5990191" y="3811643"/>
                  </a:lnTo>
                  <a:lnTo>
                    <a:pt x="5925250" y="3734921"/>
                  </a:lnTo>
                  <a:lnTo>
                    <a:pt x="5892566" y="3696773"/>
                  </a:lnTo>
                  <a:lnTo>
                    <a:pt x="5859726" y="3658783"/>
                  </a:lnTo>
                  <a:lnTo>
                    <a:pt x="5826718" y="3620959"/>
                  </a:lnTo>
                  <a:lnTo>
                    <a:pt x="5793532" y="3583314"/>
                  </a:lnTo>
                  <a:lnTo>
                    <a:pt x="5760158" y="3545858"/>
                  </a:lnTo>
                  <a:lnTo>
                    <a:pt x="5726583" y="3508601"/>
                  </a:lnTo>
                  <a:lnTo>
                    <a:pt x="5692799" y="3471555"/>
                  </a:lnTo>
                  <a:lnTo>
                    <a:pt x="5658793" y="3434729"/>
                  </a:lnTo>
                  <a:lnTo>
                    <a:pt x="5624555" y="3398136"/>
                  </a:lnTo>
                  <a:lnTo>
                    <a:pt x="5590075" y="3361786"/>
                  </a:lnTo>
                  <a:lnTo>
                    <a:pt x="5555341" y="3325689"/>
                  </a:lnTo>
                  <a:lnTo>
                    <a:pt x="5520343" y="3289856"/>
                  </a:lnTo>
                  <a:lnTo>
                    <a:pt x="5485070" y="3254297"/>
                  </a:lnTo>
                  <a:lnTo>
                    <a:pt x="5427515" y="3204637"/>
                  </a:lnTo>
                  <a:lnTo>
                    <a:pt x="5368459" y="3156568"/>
                  </a:lnTo>
                  <a:lnTo>
                    <a:pt x="5338384" y="3133114"/>
                  </a:lnTo>
                  <a:lnTo>
                    <a:pt x="5307951" y="3110039"/>
                  </a:lnTo>
                  <a:lnTo>
                    <a:pt x="5277167" y="3087337"/>
                  </a:lnTo>
                  <a:lnTo>
                    <a:pt x="5246038" y="3065000"/>
                  </a:lnTo>
                  <a:lnTo>
                    <a:pt x="5214569" y="3043022"/>
                  </a:lnTo>
                  <a:lnTo>
                    <a:pt x="5182766" y="3021397"/>
                  </a:lnTo>
                  <a:lnTo>
                    <a:pt x="5150636" y="3000118"/>
                  </a:lnTo>
                  <a:lnTo>
                    <a:pt x="5118184" y="2979180"/>
                  </a:lnTo>
                  <a:lnTo>
                    <a:pt x="5085415" y="2958574"/>
                  </a:lnTo>
                  <a:lnTo>
                    <a:pt x="5052337" y="2938296"/>
                  </a:lnTo>
                  <a:lnTo>
                    <a:pt x="5018955" y="2918338"/>
                  </a:lnTo>
                  <a:lnTo>
                    <a:pt x="4985274" y="2898695"/>
                  </a:lnTo>
                  <a:lnTo>
                    <a:pt x="4951301" y="2879358"/>
                  </a:lnTo>
                  <a:lnTo>
                    <a:pt x="4917042" y="2860323"/>
                  </a:lnTo>
                  <a:lnTo>
                    <a:pt x="4882502" y="2841583"/>
                  </a:lnTo>
                  <a:lnTo>
                    <a:pt x="4847688" y="2823131"/>
                  </a:lnTo>
                  <a:lnTo>
                    <a:pt x="4812605" y="2804960"/>
                  </a:lnTo>
                  <a:lnTo>
                    <a:pt x="4777259" y="2787065"/>
                  </a:lnTo>
                  <a:lnTo>
                    <a:pt x="4741656" y="2769438"/>
                  </a:lnTo>
                  <a:lnTo>
                    <a:pt x="4705803" y="2752074"/>
                  </a:lnTo>
                  <a:lnTo>
                    <a:pt x="4633366" y="2718108"/>
                  </a:lnTo>
                  <a:lnTo>
                    <a:pt x="4559996" y="2685113"/>
                  </a:lnTo>
                  <a:lnTo>
                    <a:pt x="4485740" y="2653038"/>
                  </a:lnTo>
                  <a:lnTo>
                    <a:pt x="4410646" y="2621832"/>
                  </a:lnTo>
                  <a:lnTo>
                    <a:pt x="4334760" y="2591442"/>
                  </a:lnTo>
                  <a:lnTo>
                    <a:pt x="4219551" y="2547277"/>
                  </a:lnTo>
                  <a:lnTo>
                    <a:pt x="4102828" y="2504659"/>
                  </a:lnTo>
                  <a:lnTo>
                    <a:pt x="3945115" y="2449940"/>
                  </a:lnTo>
                  <a:lnTo>
                    <a:pt x="3745162" y="2384343"/>
                  </a:lnTo>
                  <a:lnTo>
                    <a:pt x="2601316" y="2037728"/>
                  </a:lnTo>
                  <a:lnTo>
                    <a:pt x="2398924" y="1972782"/>
                  </a:lnTo>
                  <a:lnTo>
                    <a:pt x="2238728" y="1918726"/>
                  </a:lnTo>
                  <a:lnTo>
                    <a:pt x="2119831" y="1876688"/>
                  </a:lnTo>
                  <a:lnTo>
                    <a:pt x="2002183" y="1833174"/>
                  </a:lnTo>
                  <a:lnTo>
                    <a:pt x="1924524" y="1803258"/>
                  </a:lnTo>
                  <a:lnTo>
                    <a:pt x="1847537" y="1772557"/>
                  </a:lnTo>
                  <a:lnTo>
                    <a:pt x="1771271" y="1741019"/>
                  </a:lnTo>
                  <a:lnTo>
                    <a:pt x="1695773" y="1708592"/>
                  </a:lnTo>
                  <a:lnTo>
                    <a:pt x="1621089" y="1675225"/>
                  </a:lnTo>
                  <a:lnTo>
                    <a:pt x="1547267" y="1640866"/>
                  </a:lnTo>
                  <a:lnTo>
                    <a:pt x="1510694" y="1623299"/>
                  </a:lnTo>
                  <a:lnTo>
                    <a:pt x="1474355" y="1605464"/>
                  </a:lnTo>
                  <a:lnTo>
                    <a:pt x="1438254" y="1587355"/>
                  </a:lnTo>
                  <a:lnTo>
                    <a:pt x="1402399" y="1568966"/>
                  </a:lnTo>
                  <a:lnTo>
                    <a:pt x="1366795" y="1550290"/>
                  </a:lnTo>
                  <a:lnTo>
                    <a:pt x="1331447" y="1531320"/>
                  </a:lnTo>
                  <a:lnTo>
                    <a:pt x="1296362" y="1512051"/>
                  </a:lnTo>
                  <a:lnTo>
                    <a:pt x="1261546" y="1492476"/>
                  </a:lnTo>
                  <a:lnTo>
                    <a:pt x="1227004" y="1472589"/>
                  </a:lnTo>
                  <a:lnTo>
                    <a:pt x="1192743" y="1452382"/>
                  </a:lnTo>
                  <a:lnTo>
                    <a:pt x="1158768" y="1431850"/>
                  </a:lnTo>
                  <a:lnTo>
                    <a:pt x="1125085" y="1410986"/>
                  </a:lnTo>
                  <a:lnTo>
                    <a:pt x="1091701" y="1389783"/>
                  </a:lnTo>
                  <a:lnTo>
                    <a:pt x="1058621" y="1368235"/>
                  </a:lnTo>
                  <a:lnTo>
                    <a:pt x="1025851" y="1346336"/>
                  </a:lnTo>
                  <a:lnTo>
                    <a:pt x="993396" y="1324080"/>
                  </a:lnTo>
                  <a:lnTo>
                    <a:pt x="961264" y="1301459"/>
                  </a:lnTo>
                  <a:lnTo>
                    <a:pt x="929459" y="1278467"/>
                  </a:lnTo>
                  <a:lnTo>
                    <a:pt x="897987" y="1255098"/>
                  </a:lnTo>
                  <a:lnTo>
                    <a:pt x="866856" y="1231345"/>
                  </a:lnTo>
                  <a:lnTo>
                    <a:pt x="836069" y="1207202"/>
                  </a:lnTo>
                  <a:lnTo>
                    <a:pt x="805634" y="1182663"/>
                  </a:lnTo>
                  <a:lnTo>
                    <a:pt x="775556" y="1157720"/>
                  </a:lnTo>
                  <a:lnTo>
                    <a:pt x="745842" y="1132368"/>
                  </a:lnTo>
                  <a:lnTo>
                    <a:pt x="716496" y="1106600"/>
                  </a:lnTo>
                  <a:lnTo>
                    <a:pt x="687526" y="1080410"/>
                  </a:lnTo>
                  <a:lnTo>
                    <a:pt x="658936" y="1053791"/>
                  </a:lnTo>
                  <a:lnTo>
                    <a:pt x="630733" y="1026736"/>
                  </a:lnTo>
                  <a:lnTo>
                    <a:pt x="602922" y="999240"/>
                  </a:lnTo>
                  <a:lnTo>
                    <a:pt x="575510" y="971295"/>
                  </a:lnTo>
                  <a:lnTo>
                    <a:pt x="548503" y="942896"/>
                  </a:lnTo>
                  <a:lnTo>
                    <a:pt x="521906" y="914035"/>
                  </a:lnTo>
                  <a:lnTo>
                    <a:pt x="495725" y="884707"/>
                  </a:lnTo>
                  <a:lnTo>
                    <a:pt x="469967" y="854904"/>
                  </a:lnTo>
                  <a:lnTo>
                    <a:pt x="444637" y="824621"/>
                  </a:lnTo>
                  <a:lnTo>
                    <a:pt x="419740" y="793851"/>
                  </a:lnTo>
                  <a:lnTo>
                    <a:pt x="395284" y="762588"/>
                  </a:lnTo>
                  <a:lnTo>
                    <a:pt x="371273" y="730824"/>
                  </a:lnTo>
                  <a:lnTo>
                    <a:pt x="347714" y="698555"/>
                  </a:lnTo>
                  <a:lnTo>
                    <a:pt x="324612" y="665772"/>
                  </a:lnTo>
                  <a:lnTo>
                    <a:pt x="301975" y="632470"/>
                  </a:lnTo>
                  <a:lnTo>
                    <a:pt x="279806" y="598642"/>
                  </a:lnTo>
                  <a:lnTo>
                    <a:pt x="258113" y="564282"/>
                  </a:lnTo>
                  <a:lnTo>
                    <a:pt x="236901" y="529383"/>
                  </a:lnTo>
                  <a:lnTo>
                    <a:pt x="216176" y="493939"/>
                  </a:lnTo>
                  <a:lnTo>
                    <a:pt x="195945" y="457943"/>
                  </a:lnTo>
                  <a:lnTo>
                    <a:pt x="176212" y="421390"/>
                  </a:lnTo>
                  <a:lnTo>
                    <a:pt x="156984" y="384271"/>
                  </a:lnTo>
                  <a:lnTo>
                    <a:pt x="138267" y="346582"/>
                  </a:lnTo>
                  <a:lnTo>
                    <a:pt x="120067" y="308315"/>
                  </a:lnTo>
                  <a:lnTo>
                    <a:pt x="102389" y="269464"/>
                  </a:lnTo>
                  <a:lnTo>
                    <a:pt x="85239" y="230023"/>
                  </a:lnTo>
                  <a:lnTo>
                    <a:pt x="68624" y="189985"/>
                  </a:lnTo>
                  <a:lnTo>
                    <a:pt x="52550" y="149344"/>
                  </a:lnTo>
                  <a:lnTo>
                    <a:pt x="37021" y="108093"/>
                  </a:lnTo>
                  <a:lnTo>
                    <a:pt x="22045" y="66226"/>
                  </a:lnTo>
                  <a:lnTo>
                    <a:pt x="7626" y="237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E1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3249568" y="2187117"/>
            <a:ext cx="1381125" cy="6042660"/>
          </a:xfrm>
          <a:custGeom>
            <a:avLst/>
            <a:gdLst/>
            <a:ahLst/>
            <a:cxnLst/>
            <a:rect l="l" t="t" r="r" b="b"/>
            <a:pathLst>
              <a:path w="1381125" h="6042659">
                <a:moveTo>
                  <a:pt x="1380820" y="903655"/>
                </a:moveTo>
                <a:lnTo>
                  <a:pt x="1357274" y="958405"/>
                </a:lnTo>
                <a:lnTo>
                  <a:pt x="1338224" y="1003896"/>
                </a:lnTo>
                <a:lnTo>
                  <a:pt x="1319504" y="1049629"/>
                </a:lnTo>
                <a:lnTo>
                  <a:pt x="1301115" y="1095590"/>
                </a:lnTo>
                <a:lnTo>
                  <a:pt x="1283030" y="1141768"/>
                </a:lnTo>
                <a:lnTo>
                  <a:pt x="1265275" y="1188161"/>
                </a:lnTo>
                <a:lnTo>
                  <a:pt x="1247813" y="1234782"/>
                </a:lnTo>
                <a:lnTo>
                  <a:pt x="1230668" y="1281607"/>
                </a:lnTo>
                <a:lnTo>
                  <a:pt x="1213802" y="1328635"/>
                </a:lnTo>
                <a:lnTo>
                  <a:pt x="1197229" y="1375867"/>
                </a:lnTo>
                <a:lnTo>
                  <a:pt x="1180934" y="1423289"/>
                </a:lnTo>
                <a:lnTo>
                  <a:pt x="1164920" y="1470901"/>
                </a:lnTo>
                <a:lnTo>
                  <a:pt x="1149184" y="1518691"/>
                </a:lnTo>
                <a:lnTo>
                  <a:pt x="1133703" y="1566672"/>
                </a:lnTo>
                <a:lnTo>
                  <a:pt x="1118476" y="1614817"/>
                </a:lnTo>
                <a:lnTo>
                  <a:pt x="1103503" y="1663141"/>
                </a:lnTo>
                <a:lnTo>
                  <a:pt x="1088783" y="1711617"/>
                </a:lnTo>
                <a:lnTo>
                  <a:pt x="1074293" y="1760258"/>
                </a:lnTo>
                <a:lnTo>
                  <a:pt x="1060043" y="1809051"/>
                </a:lnTo>
                <a:lnTo>
                  <a:pt x="1046010" y="1858010"/>
                </a:lnTo>
                <a:lnTo>
                  <a:pt x="1032205" y="1907095"/>
                </a:lnTo>
                <a:lnTo>
                  <a:pt x="1018616" y="1956320"/>
                </a:lnTo>
                <a:lnTo>
                  <a:pt x="1005230" y="2005685"/>
                </a:lnTo>
                <a:lnTo>
                  <a:pt x="992047" y="2055177"/>
                </a:lnTo>
                <a:lnTo>
                  <a:pt x="979068" y="2104796"/>
                </a:lnTo>
                <a:lnTo>
                  <a:pt x="966266" y="2154529"/>
                </a:lnTo>
                <a:lnTo>
                  <a:pt x="953668" y="2204389"/>
                </a:lnTo>
                <a:lnTo>
                  <a:pt x="941235" y="2254351"/>
                </a:lnTo>
                <a:lnTo>
                  <a:pt x="928966" y="2304415"/>
                </a:lnTo>
                <a:lnTo>
                  <a:pt x="916876" y="2354567"/>
                </a:lnTo>
                <a:lnTo>
                  <a:pt x="904938" y="2404834"/>
                </a:lnTo>
                <a:lnTo>
                  <a:pt x="893152" y="2455176"/>
                </a:lnTo>
                <a:lnTo>
                  <a:pt x="881519" y="2505608"/>
                </a:lnTo>
                <a:lnTo>
                  <a:pt x="870026" y="2556116"/>
                </a:lnTo>
                <a:lnTo>
                  <a:pt x="858672" y="2606700"/>
                </a:lnTo>
                <a:lnTo>
                  <a:pt x="847445" y="2657360"/>
                </a:lnTo>
                <a:lnTo>
                  <a:pt x="836333" y="2708071"/>
                </a:lnTo>
                <a:lnTo>
                  <a:pt x="825347" y="2758846"/>
                </a:lnTo>
                <a:lnTo>
                  <a:pt x="814463" y="2809684"/>
                </a:lnTo>
                <a:lnTo>
                  <a:pt x="803681" y="2860560"/>
                </a:lnTo>
                <a:lnTo>
                  <a:pt x="793000" y="2911487"/>
                </a:lnTo>
                <a:lnTo>
                  <a:pt x="782421" y="2962440"/>
                </a:lnTo>
                <a:lnTo>
                  <a:pt x="771918" y="3013443"/>
                </a:lnTo>
                <a:lnTo>
                  <a:pt x="761504" y="3064472"/>
                </a:lnTo>
                <a:lnTo>
                  <a:pt x="751154" y="3115513"/>
                </a:lnTo>
                <a:lnTo>
                  <a:pt x="740867" y="3166592"/>
                </a:lnTo>
                <a:lnTo>
                  <a:pt x="730656" y="3217672"/>
                </a:lnTo>
                <a:lnTo>
                  <a:pt x="720496" y="3268764"/>
                </a:lnTo>
                <a:lnTo>
                  <a:pt x="710374" y="3319856"/>
                </a:lnTo>
                <a:lnTo>
                  <a:pt x="700303" y="3370948"/>
                </a:lnTo>
                <a:lnTo>
                  <a:pt x="690270" y="3422040"/>
                </a:lnTo>
                <a:lnTo>
                  <a:pt x="670293" y="3524186"/>
                </a:lnTo>
                <a:lnTo>
                  <a:pt x="630453" y="3728351"/>
                </a:lnTo>
                <a:lnTo>
                  <a:pt x="610450" y="3830599"/>
                </a:lnTo>
                <a:lnTo>
                  <a:pt x="600405" y="3881755"/>
                </a:lnTo>
                <a:lnTo>
                  <a:pt x="590321" y="3932923"/>
                </a:lnTo>
                <a:lnTo>
                  <a:pt x="580199" y="3984091"/>
                </a:lnTo>
                <a:lnTo>
                  <a:pt x="570014" y="4035272"/>
                </a:lnTo>
                <a:lnTo>
                  <a:pt x="559777" y="4086453"/>
                </a:lnTo>
                <a:lnTo>
                  <a:pt x="549478" y="4137622"/>
                </a:lnTo>
                <a:lnTo>
                  <a:pt x="539102" y="4188764"/>
                </a:lnTo>
                <a:lnTo>
                  <a:pt x="528650" y="4239907"/>
                </a:lnTo>
                <a:lnTo>
                  <a:pt x="518121" y="4291012"/>
                </a:lnTo>
                <a:lnTo>
                  <a:pt x="507504" y="4342079"/>
                </a:lnTo>
                <a:lnTo>
                  <a:pt x="496798" y="4393120"/>
                </a:lnTo>
                <a:lnTo>
                  <a:pt x="485902" y="4444517"/>
                </a:lnTo>
                <a:lnTo>
                  <a:pt x="475043" y="4495177"/>
                </a:lnTo>
                <a:lnTo>
                  <a:pt x="464045" y="4545952"/>
                </a:lnTo>
                <a:lnTo>
                  <a:pt x="452894" y="4596777"/>
                </a:lnTo>
                <a:lnTo>
                  <a:pt x="441617" y="4647552"/>
                </a:lnTo>
                <a:lnTo>
                  <a:pt x="430212" y="4698238"/>
                </a:lnTo>
                <a:lnTo>
                  <a:pt x="418668" y="4748860"/>
                </a:lnTo>
                <a:lnTo>
                  <a:pt x="406984" y="4799381"/>
                </a:lnTo>
                <a:lnTo>
                  <a:pt x="395147" y="4849825"/>
                </a:lnTo>
                <a:lnTo>
                  <a:pt x="383159" y="4900180"/>
                </a:lnTo>
                <a:lnTo>
                  <a:pt x="371005" y="4950422"/>
                </a:lnTo>
                <a:lnTo>
                  <a:pt x="358673" y="5000561"/>
                </a:lnTo>
                <a:lnTo>
                  <a:pt x="346176" y="5050599"/>
                </a:lnTo>
                <a:lnTo>
                  <a:pt x="333502" y="5100510"/>
                </a:lnTo>
                <a:lnTo>
                  <a:pt x="320636" y="5150294"/>
                </a:lnTo>
                <a:lnTo>
                  <a:pt x="307581" y="5199951"/>
                </a:lnTo>
                <a:lnTo>
                  <a:pt x="294322" y="5249481"/>
                </a:lnTo>
                <a:lnTo>
                  <a:pt x="280860" y="5298859"/>
                </a:lnTo>
                <a:lnTo>
                  <a:pt x="267195" y="5348097"/>
                </a:lnTo>
                <a:lnTo>
                  <a:pt x="253301" y="5397182"/>
                </a:lnTo>
                <a:lnTo>
                  <a:pt x="239179" y="5446103"/>
                </a:lnTo>
                <a:lnTo>
                  <a:pt x="224840" y="5494871"/>
                </a:lnTo>
                <a:lnTo>
                  <a:pt x="210261" y="5543461"/>
                </a:lnTo>
                <a:lnTo>
                  <a:pt x="195440" y="5591886"/>
                </a:lnTo>
                <a:lnTo>
                  <a:pt x="180365" y="5640121"/>
                </a:lnTo>
                <a:lnTo>
                  <a:pt x="165036" y="5688177"/>
                </a:lnTo>
                <a:lnTo>
                  <a:pt x="149453" y="5736031"/>
                </a:lnTo>
                <a:lnTo>
                  <a:pt x="133591" y="5783694"/>
                </a:lnTo>
                <a:lnTo>
                  <a:pt x="117462" y="5831154"/>
                </a:lnTo>
                <a:lnTo>
                  <a:pt x="101066" y="5878398"/>
                </a:lnTo>
                <a:lnTo>
                  <a:pt x="84366" y="5925439"/>
                </a:lnTo>
                <a:lnTo>
                  <a:pt x="67386" y="5972251"/>
                </a:lnTo>
                <a:lnTo>
                  <a:pt x="50101" y="6018835"/>
                </a:lnTo>
                <a:lnTo>
                  <a:pt x="41135" y="6042482"/>
                </a:lnTo>
                <a:lnTo>
                  <a:pt x="69380" y="6042482"/>
                </a:lnTo>
                <a:lnTo>
                  <a:pt x="97929" y="5965622"/>
                </a:lnTo>
                <a:lnTo>
                  <a:pt x="114731" y="5918962"/>
                </a:lnTo>
                <a:lnTo>
                  <a:pt x="131254" y="5872086"/>
                </a:lnTo>
                <a:lnTo>
                  <a:pt x="147497" y="5824994"/>
                </a:lnTo>
                <a:lnTo>
                  <a:pt x="163474" y="5777712"/>
                </a:lnTo>
                <a:lnTo>
                  <a:pt x="179171" y="5730227"/>
                </a:lnTo>
                <a:lnTo>
                  <a:pt x="194614" y="5682539"/>
                </a:lnTo>
                <a:lnTo>
                  <a:pt x="209791" y="5634672"/>
                </a:lnTo>
                <a:lnTo>
                  <a:pt x="224726" y="5586628"/>
                </a:lnTo>
                <a:lnTo>
                  <a:pt x="239407" y="5538406"/>
                </a:lnTo>
                <a:lnTo>
                  <a:pt x="253860" y="5490019"/>
                </a:lnTo>
                <a:lnTo>
                  <a:pt x="268084" y="5441467"/>
                </a:lnTo>
                <a:lnTo>
                  <a:pt x="282067" y="5392750"/>
                </a:lnTo>
                <a:lnTo>
                  <a:pt x="295846" y="5343880"/>
                </a:lnTo>
                <a:lnTo>
                  <a:pt x="309410" y="5294871"/>
                </a:lnTo>
                <a:lnTo>
                  <a:pt x="322757" y="5245722"/>
                </a:lnTo>
                <a:lnTo>
                  <a:pt x="335902" y="5196421"/>
                </a:lnTo>
                <a:lnTo>
                  <a:pt x="348856" y="5147005"/>
                </a:lnTo>
                <a:lnTo>
                  <a:pt x="361619" y="5097462"/>
                </a:lnTo>
                <a:lnTo>
                  <a:pt x="374205" y="5047793"/>
                </a:lnTo>
                <a:lnTo>
                  <a:pt x="386613" y="4998009"/>
                </a:lnTo>
                <a:lnTo>
                  <a:pt x="398843" y="4948123"/>
                </a:lnTo>
                <a:lnTo>
                  <a:pt x="410908" y="4898136"/>
                </a:lnTo>
                <a:lnTo>
                  <a:pt x="422821" y="4848047"/>
                </a:lnTo>
                <a:lnTo>
                  <a:pt x="434568" y="4797869"/>
                </a:lnTo>
                <a:lnTo>
                  <a:pt x="446176" y="4747603"/>
                </a:lnTo>
                <a:lnTo>
                  <a:pt x="457644" y="4697260"/>
                </a:lnTo>
                <a:lnTo>
                  <a:pt x="468972" y="4646828"/>
                </a:lnTo>
                <a:lnTo>
                  <a:pt x="480174" y="4596346"/>
                </a:lnTo>
                <a:lnTo>
                  <a:pt x="491248" y="4545787"/>
                </a:lnTo>
                <a:lnTo>
                  <a:pt x="502246" y="4495063"/>
                </a:lnTo>
                <a:lnTo>
                  <a:pt x="513156" y="4444111"/>
                </a:lnTo>
                <a:lnTo>
                  <a:pt x="523811" y="4393806"/>
                </a:lnTo>
                <a:lnTo>
                  <a:pt x="534454" y="4343057"/>
                </a:lnTo>
                <a:lnTo>
                  <a:pt x="545007" y="4292270"/>
                </a:lnTo>
                <a:lnTo>
                  <a:pt x="555472" y="4241457"/>
                </a:lnTo>
                <a:lnTo>
                  <a:pt x="565861" y="4190606"/>
                </a:lnTo>
                <a:lnTo>
                  <a:pt x="576173" y="4139755"/>
                </a:lnTo>
                <a:lnTo>
                  <a:pt x="586422" y="4088879"/>
                </a:lnTo>
                <a:lnTo>
                  <a:pt x="596595" y="4037990"/>
                </a:lnTo>
                <a:lnTo>
                  <a:pt x="606717" y="3987114"/>
                </a:lnTo>
                <a:lnTo>
                  <a:pt x="616788" y="3936225"/>
                </a:lnTo>
                <a:lnTo>
                  <a:pt x="626821" y="3885361"/>
                </a:lnTo>
                <a:lnTo>
                  <a:pt x="636816" y="3834498"/>
                </a:lnTo>
                <a:lnTo>
                  <a:pt x="646772" y="3783660"/>
                </a:lnTo>
                <a:lnTo>
                  <a:pt x="705091" y="3484854"/>
                </a:lnTo>
                <a:lnTo>
                  <a:pt x="724255" y="3387115"/>
                </a:lnTo>
                <a:lnTo>
                  <a:pt x="733882" y="3338245"/>
                </a:lnTo>
                <a:lnTo>
                  <a:pt x="743546" y="3289363"/>
                </a:lnTo>
                <a:lnTo>
                  <a:pt x="753249" y="3240481"/>
                </a:lnTo>
                <a:lnTo>
                  <a:pt x="763003" y="3191611"/>
                </a:lnTo>
                <a:lnTo>
                  <a:pt x="772820" y="3142754"/>
                </a:lnTo>
                <a:lnTo>
                  <a:pt x="782688" y="3093910"/>
                </a:lnTo>
                <a:lnTo>
                  <a:pt x="792619" y="3045091"/>
                </a:lnTo>
                <a:lnTo>
                  <a:pt x="802614" y="2996285"/>
                </a:lnTo>
                <a:lnTo>
                  <a:pt x="812698" y="2947517"/>
                </a:lnTo>
                <a:lnTo>
                  <a:pt x="822858" y="2898787"/>
                </a:lnTo>
                <a:lnTo>
                  <a:pt x="833107" y="2850083"/>
                </a:lnTo>
                <a:lnTo>
                  <a:pt x="843445" y="2801429"/>
                </a:lnTo>
                <a:lnTo>
                  <a:pt x="853884" y="2752826"/>
                </a:lnTo>
                <a:lnTo>
                  <a:pt x="864412" y="2704261"/>
                </a:lnTo>
                <a:lnTo>
                  <a:pt x="875068" y="2655760"/>
                </a:lnTo>
                <a:lnTo>
                  <a:pt x="885825" y="2607322"/>
                </a:lnTo>
                <a:lnTo>
                  <a:pt x="896696" y="2558948"/>
                </a:lnTo>
                <a:lnTo>
                  <a:pt x="907707" y="2510637"/>
                </a:lnTo>
                <a:lnTo>
                  <a:pt x="918832" y="2462403"/>
                </a:lnTo>
                <a:lnTo>
                  <a:pt x="930097" y="2414244"/>
                </a:lnTo>
                <a:lnTo>
                  <a:pt x="941501" y="2366162"/>
                </a:lnTo>
                <a:lnTo>
                  <a:pt x="953058" y="2318181"/>
                </a:lnTo>
                <a:lnTo>
                  <a:pt x="964768" y="2270277"/>
                </a:lnTo>
                <a:lnTo>
                  <a:pt x="976617" y="2222474"/>
                </a:lnTo>
                <a:lnTo>
                  <a:pt x="988644" y="2174773"/>
                </a:lnTo>
                <a:lnTo>
                  <a:pt x="1000836" y="2127186"/>
                </a:lnTo>
                <a:lnTo>
                  <a:pt x="1013193" y="2079688"/>
                </a:lnTo>
                <a:lnTo>
                  <a:pt x="1025728" y="2032317"/>
                </a:lnTo>
                <a:lnTo>
                  <a:pt x="1038453" y="1985060"/>
                </a:lnTo>
                <a:lnTo>
                  <a:pt x="1051356" y="1937918"/>
                </a:lnTo>
                <a:lnTo>
                  <a:pt x="1064463" y="1890915"/>
                </a:lnTo>
                <a:lnTo>
                  <a:pt x="1077772" y="1844027"/>
                </a:lnTo>
                <a:lnTo>
                  <a:pt x="1091285" y="1797291"/>
                </a:lnTo>
                <a:lnTo>
                  <a:pt x="1105001" y="1750682"/>
                </a:lnTo>
                <a:lnTo>
                  <a:pt x="1118933" y="1704225"/>
                </a:lnTo>
                <a:lnTo>
                  <a:pt x="1133094" y="1657908"/>
                </a:lnTo>
                <a:lnTo>
                  <a:pt x="1147470" y="1611757"/>
                </a:lnTo>
                <a:lnTo>
                  <a:pt x="1162088" y="1565757"/>
                </a:lnTo>
                <a:lnTo>
                  <a:pt x="1176934" y="1519910"/>
                </a:lnTo>
                <a:lnTo>
                  <a:pt x="1192034" y="1474241"/>
                </a:lnTo>
                <a:lnTo>
                  <a:pt x="1207376" y="1428737"/>
                </a:lnTo>
                <a:lnTo>
                  <a:pt x="1222971" y="1383411"/>
                </a:lnTo>
                <a:lnTo>
                  <a:pt x="1238821" y="1338262"/>
                </a:lnTo>
                <a:lnTo>
                  <a:pt x="1254937" y="1293304"/>
                </a:lnTo>
                <a:lnTo>
                  <a:pt x="1271320" y="1248524"/>
                </a:lnTo>
                <a:lnTo>
                  <a:pt x="1287983" y="1203947"/>
                </a:lnTo>
                <a:lnTo>
                  <a:pt x="1304925" y="1159560"/>
                </a:lnTo>
                <a:lnTo>
                  <a:pt x="1322158" y="1115377"/>
                </a:lnTo>
                <a:lnTo>
                  <a:pt x="1339672" y="1071397"/>
                </a:lnTo>
                <a:lnTo>
                  <a:pt x="1357490" y="1027633"/>
                </a:lnTo>
                <a:lnTo>
                  <a:pt x="1375613" y="984072"/>
                </a:lnTo>
                <a:lnTo>
                  <a:pt x="1380820" y="971804"/>
                </a:lnTo>
                <a:lnTo>
                  <a:pt x="1380820" y="903655"/>
                </a:lnTo>
                <a:close/>
              </a:path>
              <a:path w="1381125" h="6042659">
                <a:moveTo>
                  <a:pt x="1380820" y="0"/>
                </a:moveTo>
                <a:lnTo>
                  <a:pt x="1340650" y="53352"/>
                </a:lnTo>
                <a:lnTo>
                  <a:pt x="1312608" y="91948"/>
                </a:lnTo>
                <a:lnTo>
                  <a:pt x="1285113" y="130873"/>
                </a:lnTo>
                <a:lnTo>
                  <a:pt x="1258150" y="170116"/>
                </a:lnTo>
                <a:lnTo>
                  <a:pt x="1231709" y="209677"/>
                </a:lnTo>
                <a:lnTo>
                  <a:pt x="1205801" y="249555"/>
                </a:lnTo>
                <a:lnTo>
                  <a:pt x="1180401" y="289750"/>
                </a:lnTo>
                <a:lnTo>
                  <a:pt x="1155509" y="330238"/>
                </a:lnTo>
                <a:lnTo>
                  <a:pt x="1131125" y="371043"/>
                </a:lnTo>
                <a:lnTo>
                  <a:pt x="1107224" y="412140"/>
                </a:lnTo>
                <a:lnTo>
                  <a:pt x="1083830" y="453529"/>
                </a:lnTo>
                <a:lnTo>
                  <a:pt x="1060907" y="495211"/>
                </a:lnTo>
                <a:lnTo>
                  <a:pt x="1038466" y="537171"/>
                </a:lnTo>
                <a:lnTo>
                  <a:pt x="1016495" y="579412"/>
                </a:lnTo>
                <a:lnTo>
                  <a:pt x="994981" y="621931"/>
                </a:lnTo>
                <a:lnTo>
                  <a:pt x="973924" y="664730"/>
                </a:lnTo>
                <a:lnTo>
                  <a:pt x="953325" y="707796"/>
                </a:lnTo>
                <a:lnTo>
                  <a:pt x="933170" y="751116"/>
                </a:lnTo>
                <a:lnTo>
                  <a:pt x="913460" y="794702"/>
                </a:lnTo>
                <a:lnTo>
                  <a:pt x="894168" y="838542"/>
                </a:lnTo>
                <a:lnTo>
                  <a:pt x="875309" y="882637"/>
                </a:lnTo>
                <a:lnTo>
                  <a:pt x="856869" y="926973"/>
                </a:lnTo>
                <a:lnTo>
                  <a:pt x="838835" y="971550"/>
                </a:lnTo>
                <a:lnTo>
                  <a:pt x="821220" y="1016368"/>
                </a:lnTo>
                <a:lnTo>
                  <a:pt x="803998" y="1061415"/>
                </a:lnTo>
                <a:lnTo>
                  <a:pt x="787171" y="1106690"/>
                </a:lnTo>
                <a:lnTo>
                  <a:pt x="770724" y="1152207"/>
                </a:lnTo>
                <a:lnTo>
                  <a:pt x="754659" y="1197927"/>
                </a:lnTo>
                <a:lnTo>
                  <a:pt x="738974" y="1243876"/>
                </a:lnTo>
                <a:lnTo>
                  <a:pt x="723658" y="1290027"/>
                </a:lnTo>
                <a:lnTo>
                  <a:pt x="708698" y="1336395"/>
                </a:lnTo>
                <a:lnTo>
                  <a:pt x="694093" y="1382966"/>
                </a:lnTo>
                <a:lnTo>
                  <a:pt x="679843" y="1429727"/>
                </a:lnTo>
                <a:lnTo>
                  <a:pt x="665924" y="1476692"/>
                </a:lnTo>
                <a:lnTo>
                  <a:pt x="652348" y="1523847"/>
                </a:lnTo>
                <a:lnTo>
                  <a:pt x="639102" y="1571180"/>
                </a:lnTo>
                <a:lnTo>
                  <a:pt x="626186" y="1618703"/>
                </a:lnTo>
                <a:lnTo>
                  <a:pt x="613575" y="1666405"/>
                </a:lnTo>
                <a:lnTo>
                  <a:pt x="601281" y="1714284"/>
                </a:lnTo>
                <a:lnTo>
                  <a:pt x="589280" y="1762328"/>
                </a:lnTo>
                <a:lnTo>
                  <a:pt x="577596" y="1810537"/>
                </a:lnTo>
                <a:lnTo>
                  <a:pt x="566191" y="1858911"/>
                </a:lnTo>
                <a:lnTo>
                  <a:pt x="555066" y="1907438"/>
                </a:lnTo>
                <a:lnTo>
                  <a:pt x="544220" y="1956130"/>
                </a:lnTo>
                <a:lnTo>
                  <a:pt x="533654" y="2004949"/>
                </a:lnTo>
                <a:lnTo>
                  <a:pt x="523354" y="2053932"/>
                </a:lnTo>
                <a:lnTo>
                  <a:pt x="513308" y="2103043"/>
                </a:lnTo>
                <a:lnTo>
                  <a:pt x="503516" y="2152294"/>
                </a:lnTo>
                <a:lnTo>
                  <a:pt x="493966" y="2201672"/>
                </a:lnTo>
                <a:lnTo>
                  <a:pt x="484657" y="2251176"/>
                </a:lnTo>
                <a:lnTo>
                  <a:pt x="475589" y="2300808"/>
                </a:lnTo>
                <a:lnTo>
                  <a:pt x="466737" y="2350566"/>
                </a:lnTo>
                <a:lnTo>
                  <a:pt x="458114" y="2400427"/>
                </a:lnTo>
                <a:lnTo>
                  <a:pt x="449707" y="2450401"/>
                </a:lnTo>
                <a:lnTo>
                  <a:pt x="441502" y="2500477"/>
                </a:lnTo>
                <a:lnTo>
                  <a:pt x="433501" y="2550655"/>
                </a:lnTo>
                <a:lnTo>
                  <a:pt x="425691" y="2600934"/>
                </a:lnTo>
                <a:lnTo>
                  <a:pt x="418071" y="2651302"/>
                </a:lnTo>
                <a:lnTo>
                  <a:pt x="410591" y="2702128"/>
                </a:lnTo>
                <a:lnTo>
                  <a:pt x="403377" y="2752306"/>
                </a:lnTo>
                <a:lnTo>
                  <a:pt x="396290" y="2802928"/>
                </a:lnTo>
                <a:lnTo>
                  <a:pt x="389356" y="2853639"/>
                </a:lnTo>
                <a:lnTo>
                  <a:pt x="382587" y="2904401"/>
                </a:lnTo>
                <a:lnTo>
                  <a:pt x="375970" y="2955239"/>
                </a:lnTo>
                <a:lnTo>
                  <a:pt x="369493" y="3006140"/>
                </a:lnTo>
                <a:lnTo>
                  <a:pt x="363156" y="3057106"/>
                </a:lnTo>
                <a:lnTo>
                  <a:pt x="356946" y="3108121"/>
                </a:lnTo>
                <a:lnTo>
                  <a:pt x="350862" y="3159188"/>
                </a:lnTo>
                <a:lnTo>
                  <a:pt x="344893" y="3210293"/>
                </a:lnTo>
                <a:lnTo>
                  <a:pt x="339039" y="3261449"/>
                </a:lnTo>
                <a:lnTo>
                  <a:pt x="333286" y="3312642"/>
                </a:lnTo>
                <a:lnTo>
                  <a:pt x="327634" y="3363861"/>
                </a:lnTo>
                <a:lnTo>
                  <a:pt x="322084" y="3415119"/>
                </a:lnTo>
                <a:lnTo>
                  <a:pt x="316611" y="3466388"/>
                </a:lnTo>
                <a:lnTo>
                  <a:pt x="311226" y="3517684"/>
                </a:lnTo>
                <a:lnTo>
                  <a:pt x="305904" y="3569004"/>
                </a:lnTo>
                <a:lnTo>
                  <a:pt x="300659" y="3620325"/>
                </a:lnTo>
                <a:lnTo>
                  <a:pt x="295465" y="3671659"/>
                </a:lnTo>
                <a:lnTo>
                  <a:pt x="290334" y="3722992"/>
                </a:lnTo>
                <a:lnTo>
                  <a:pt x="285242" y="3774325"/>
                </a:lnTo>
                <a:lnTo>
                  <a:pt x="280200" y="3825659"/>
                </a:lnTo>
                <a:lnTo>
                  <a:pt x="275183" y="3876979"/>
                </a:lnTo>
                <a:lnTo>
                  <a:pt x="265239" y="3979570"/>
                </a:lnTo>
                <a:lnTo>
                  <a:pt x="245376" y="4185628"/>
                </a:lnTo>
                <a:lnTo>
                  <a:pt x="235280" y="4289844"/>
                </a:lnTo>
                <a:lnTo>
                  <a:pt x="230263" y="4341228"/>
                </a:lnTo>
                <a:lnTo>
                  <a:pt x="225158" y="4393120"/>
                </a:lnTo>
                <a:lnTo>
                  <a:pt x="220002" y="4445025"/>
                </a:lnTo>
                <a:lnTo>
                  <a:pt x="214795" y="4496955"/>
                </a:lnTo>
                <a:lnTo>
                  <a:pt x="209537" y="4548873"/>
                </a:lnTo>
                <a:lnTo>
                  <a:pt x="204216" y="4600803"/>
                </a:lnTo>
                <a:lnTo>
                  <a:pt x="198818" y="4652721"/>
                </a:lnTo>
                <a:lnTo>
                  <a:pt x="193357" y="4704613"/>
                </a:lnTo>
                <a:lnTo>
                  <a:pt x="187794" y="4756505"/>
                </a:lnTo>
                <a:lnTo>
                  <a:pt x="182143" y="4808359"/>
                </a:lnTo>
                <a:lnTo>
                  <a:pt x="176403" y="4860201"/>
                </a:lnTo>
                <a:lnTo>
                  <a:pt x="170548" y="4912004"/>
                </a:lnTo>
                <a:lnTo>
                  <a:pt x="164592" y="4963757"/>
                </a:lnTo>
                <a:lnTo>
                  <a:pt x="158521" y="5015484"/>
                </a:lnTo>
                <a:lnTo>
                  <a:pt x="152311" y="5067147"/>
                </a:lnTo>
                <a:lnTo>
                  <a:pt x="145973" y="5118760"/>
                </a:lnTo>
                <a:lnTo>
                  <a:pt x="139509" y="5170322"/>
                </a:lnTo>
                <a:lnTo>
                  <a:pt x="132892" y="5221821"/>
                </a:lnTo>
                <a:lnTo>
                  <a:pt x="126123" y="5273243"/>
                </a:lnTo>
                <a:lnTo>
                  <a:pt x="119202" y="5324589"/>
                </a:lnTo>
                <a:lnTo>
                  <a:pt x="112115" y="5375859"/>
                </a:lnTo>
                <a:lnTo>
                  <a:pt x="104851" y="5427053"/>
                </a:lnTo>
                <a:lnTo>
                  <a:pt x="97421" y="5478145"/>
                </a:lnTo>
                <a:lnTo>
                  <a:pt x="89789" y="5529148"/>
                </a:lnTo>
                <a:lnTo>
                  <a:pt x="81978" y="5580050"/>
                </a:lnTo>
                <a:lnTo>
                  <a:pt x="73964" y="5630850"/>
                </a:lnTo>
                <a:lnTo>
                  <a:pt x="65760" y="5681535"/>
                </a:lnTo>
                <a:lnTo>
                  <a:pt x="57327" y="5732107"/>
                </a:lnTo>
                <a:lnTo>
                  <a:pt x="48679" y="5782564"/>
                </a:lnTo>
                <a:lnTo>
                  <a:pt x="39814" y="5832881"/>
                </a:lnTo>
                <a:lnTo>
                  <a:pt x="30708" y="5883084"/>
                </a:lnTo>
                <a:lnTo>
                  <a:pt x="21374" y="5933148"/>
                </a:lnTo>
                <a:lnTo>
                  <a:pt x="11798" y="5983071"/>
                </a:lnTo>
                <a:lnTo>
                  <a:pt x="1955" y="6032843"/>
                </a:lnTo>
                <a:lnTo>
                  <a:pt x="0" y="6042482"/>
                </a:lnTo>
                <a:lnTo>
                  <a:pt x="27178" y="6042482"/>
                </a:lnTo>
                <a:lnTo>
                  <a:pt x="41846" y="5968047"/>
                </a:lnTo>
                <a:lnTo>
                  <a:pt x="51244" y="5918530"/>
                </a:lnTo>
                <a:lnTo>
                  <a:pt x="60401" y="5868873"/>
                </a:lnTo>
                <a:lnTo>
                  <a:pt x="69329" y="5819089"/>
                </a:lnTo>
                <a:lnTo>
                  <a:pt x="78041" y="5769191"/>
                </a:lnTo>
                <a:lnTo>
                  <a:pt x="86525" y="5719153"/>
                </a:lnTo>
                <a:lnTo>
                  <a:pt x="94805" y="5669013"/>
                </a:lnTo>
                <a:lnTo>
                  <a:pt x="102870" y="5618759"/>
                </a:lnTo>
                <a:lnTo>
                  <a:pt x="110744" y="5568404"/>
                </a:lnTo>
                <a:lnTo>
                  <a:pt x="118427" y="5517947"/>
                </a:lnTo>
                <a:lnTo>
                  <a:pt x="125920" y="5467401"/>
                </a:lnTo>
                <a:lnTo>
                  <a:pt x="133235" y="5416766"/>
                </a:lnTo>
                <a:lnTo>
                  <a:pt x="140373" y="5366042"/>
                </a:lnTo>
                <a:lnTo>
                  <a:pt x="147358" y="5315229"/>
                </a:lnTo>
                <a:lnTo>
                  <a:pt x="154178" y="5264353"/>
                </a:lnTo>
                <a:lnTo>
                  <a:pt x="160832" y="5213401"/>
                </a:lnTo>
                <a:lnTo>
                  <a:pt x="167360" y="5162385"/>
                </a:lnTo>
                <a:lnTo>
                  <a:pt x="173736" y="5111305"/>
                </a:lnTo>
                <a:lnTo>
                  <a:pt x="179984" y="5060175"/>
                </a:lnTo>
                <a:lnTo>
                  <a:pt x="186093" y="5008981"/>
                </a:lnTo>
                <a:lnTo>
                  <a:pt x="192100" y="4957762"/>
                </a:lnTo>
                <a:lnTo>
                  <a:pt x="197980" y="4906492"/>
                </a:lnTo>
                <a:lnTo>
                  <a:pt x="203758" y="4855184"/>
                </a:lnTo>
                <a:lnTo>
                  <a:pt x="209423" y="4803838"/>
                </a:lnTo>
                <a:lnTo>
                  <a:pt x="215011" y="4752479"/>
                </a:lnTo>
                <a:lnTo>
                  <a:pt x="220497" y="4701095"/>
                </a:lnTo>
                <a:lnTo>
                  <a:pt x="225907" y="4649698"/>
                </a:lnTo>
                <a:lnTo>
                  <a:pt x="231241" y="4598289"/>
                </a:lnTo>
                <a:lnTo>
                  <a:pt x="236512" y="4546866"/>
                </a:lnTo>
                <a:lnTo>
                  <a:pt x="241706" y="4495444"/>
                </a:lnTo>
                <a:lnTo>
                  <a:pt x="246849" y="4444022"/>
                </a:lnTo>
                <a:lnTo>
                  <a:pt x="251955" y="4392612"/>
                </a:lnTo>
                <a:lnTo>
                  <a:pt x="257009" y="4341215"/>
                </a:lnTo>
                <a:lnTo>
                  <a:pt x="262077" y="4289323"/>
                </a:lnTo>
                <a:lnTo>
                  <a:pt x="267017" y="4238485"/>
                </a:lnTo>
                <a:lnTo>
                  <a:pt x="296202" y="3936060"/>
                </a:lnTo>
                <a:lnTo>
                  <a:pt x="305841" y="3836936"/>
                </a:lnTo>
                <a:lnTo>
                  <a:pt x="310718" y="3787356"/>
                </a:lnTo>
                <a:lnTo>
                  <a:pt x="315620" y="3737775"/>
                </a:lnTo>
                <a:lnTo>
                  <a:pt x="320573" y="3688194"/>
                </a:lnTo>
                <a:lnTo>
                  <a:pt x="325564" y="3638613"/>
                </a:lnTo>
                <a:lnTo>
                  <a:pt x="330619" y="3589032"/>
                </a:lnTo>
                <a:lnTo>
                  <a:pt x="335737" y="3539464"/>
                </a:lnTo>
                <a:lnTo>
                  <a:pt x="340906" y="3489909"/>
                </a:lnTo>
                <a:lnTo>
                  <a:pt x="346163" y="3440379"/>
                </a:lnTo>
                <a:lnTo>
                  <a:pt x="351497" y="3390862"/>
                </a:lnTo>
                <a:lnTo>
                  <a:pt x="356908" y="3341370"/>
                </a:lnTo>
                <a:lnTo>
                  <a:pt x="362407" y="3291916"/>
                </a:lnTo>
                <a:lnTo>
                  <a:pt x="368007" y="3242487"/>
                </a:lnTo>
                <a:lnTo>
                  <a:pt x="373710" y="3193110"/>
                </a:lnTo>
                <a:lnTo>
                  <a:pt x="379514" y="3143758"/>
                </a:lnTo>
                <a:lnTo>
                  <a:pt x="385432" y="3094456"/>
                </a:lnTo>
                <a:lnTo>
                  <a:pt x="391477" y="3045206"/>
                </a:lnTo>
                <a:lnTo>
                  <a:pt x="397637" y="2996006"/>
                </a:lnTo>
                <a:lnTo>
                  <a:pt x="403936" y="2946857"/>
                </a:lnTo>
                <a:lnTo>
                  <a:pt x="410362" y="2897771"/>
                </a:lnTo>
                <a:lnTo>
                  <a:pt x="416928" y="2848762"/>
                </a:lnTo>
                <a:lnTo>
                  <a:pt x="423646" y="2799804"/>
                </a:lnTo>
                <a:lnTo>
                  <a:pt x="430517" y="2750934"/>
                </a:lnTo>
                <a:lnTo>
                  <a:pt x="437603" y="2701772"/>
                </a:lnTo>
                <a:lnTo>
                  <a:pt x="444741" y="2653398"/>
                </a:lnTo>
                <a:lnTo>
                  <a:pt x="452107" y="2604770"/>
                </a:lnTo>
                <a:lnTo>
                  <a:pt x="459651" y="2556218"/>
                </a:lnTo>
                <a:lnTo>
                  <a:pt x="467372" y="2507754"/>
                </a:lnTo>
                <a:lnTo>
                  <a:pt x="475284" y="2459393"/>
                </a:lnTo>
                <a:lnTo>
                  <a:pt x="483400" y="2411133"/>
                </a:lnTo>
                <a:lnTo>
                  <a:pt x="491705" y="2362962"/>
                </a:lnTo>
                <a:lnTo>
                  <a:pt x="500214" y="2314918"/>
                </a:lnTo>
                <a:lnTo>
                  <a:pt x="508927" y="2266975"/>
                </a:lnTo>
                <a:lnTo>
                  <a:pt x="517867" y="2219147"/>
                </a:lnTo>
                <a:lnTo>
                  <a:pt x="527037" y="2171433"/>
                </a:lnTo>
                <a:lnTo>
                  <a:pt x="536422" y="2123846"/>
                </a:lnTo>
                <a:lnTo>
                  <a:pt x="546049" y="2076386"/>
                </a:lnTo>
                <a:lnTo>
                  <a:pt x="555917" y="2029053"/>
                </a:lnTo>
                <a:lnTo>
                  <a:pt x="566026" y="1981860"/>
                </a:lnTo>
                <a:lnTo>
                  <a:pt x="576389" y="1934806"/>
                </a:lnTo>
                <a:lnTo>
                  <a:pt x="587006" y="1887893"/>
                </a:lnTo>
                <a:lnTo>
                  <a:pt x="597890" y="1841119"/>
                </a:lnTo>
                <a:lnTo>
                  <a:pt x="609041" y="1794497"/>
                </a:lnTo>
                <a:lnTo>
                  <a:pt x="620458" y="1748028"/>
                </a:lnTo>
                <a:lnTo>
                  <a:pt x="632167" y="1701723"/>
                </a:lnTo>
                <a:lnTo>
                  <a:pt x="644169" y="1655572"/>
                </a:lnTo>
                <a:lnTo>
                  <a:pt x="656450" y="1609598"/>
                </a:lnTo>
                <a:lnTo>
                  <a:pt x="669036" y="1563789"/>
                </a:lnTo>
                <a:lnTo>
                  <a:pt x="681926" y="1518145"/>
                </a:lnTo>
                <a:lnTo>
                  <a:pt x="695121" y="1472679"/>
                </a:lnTo>
                <a:lnTo>
                  <a:pt x="708634" y="1427403"/>
                </a:lnTo>
                <a:lnTo>
                  <a:pt x="722464" y="1382306"/>
                </a:lnTo>
                <a:lnTo>
                  <a:pt x="736625" y="1337398"/>
                </a:lnTo>
                <a:lnTo>
                  <a:pt x="751116" y="1292682"/>
                </a:lnTo>
                <a:lnTo>
                  <a:pt x="765949" y="1248156"/>
                </a:lnTo>
                <a:lnTo>
                  <a:pt x="781126" y="1203845"/>
                </a:lnTo>
                <a:lnTo>
                  <a:pt x="796645" y="1159725"/>
                </a:lnTo>
                <a:lnTo>
                  <a:pt x="812533" y="1115822"/>
                </a:lnTo>
                <a:lnTo>
                  <a:pt x="828776" y="1072121"/>
                </a:lnTo>
                <a:lnTo>
                  <a:pt x="845388" y="1028649"/>
                </a:lnTo>
                <a:lnTo>
                  <a:pt x="862368" y="985393"/>
                </a:lnTo>
                <a:lnTo>
                  <a:pt x="879729" y="942352"/>
                </a:lnTo>
                <a:lnTo>
                  <a:pt x="897483" y="899541"/>
                </a:lnTo>
                <a:lnTo>
                  <a:pt x="915619" y="856970"/>
                </a:lnTo>
                <a:lnTo>
                  <a:pt x="934148" y="814628"/>
                </a:lnTo>
                <a:lnTo>
                  <a:pt x="953084" y="772528"/>
                </a:lnTo>
                <a:lnTo>
                  <a:pt x="972426" y="730669"/>
                </a:lnTo>
                <a:lnTo>
                  <a:pt x="992187" y="689051"/>
                </a:lnTo>
                <a:lnTo>
                  <a:pt x="1012367" y="647687"/>
                </a:lnTo>
                <a:lnTo>
                  <a:pt x="1032967" y="606590"/>
                </a:lnTo>
                <a:lnTo>
                  <a:pt x="1053998" y="565734"/>
                </a:lnTo>
                <a:lnTo>
                  <a:pt x="1075474" y="525145"/>
                </a:lnTo>
                <a:lnTo>
                  <a:pt x="1097394" y="484835"/>
                </a:lnTo>
                <a:lnTo>
                  <a:pt x="1119746" y="444779"/>
                </a:lnTo>
                <a:lnTo>
                  <a:pt x="1142568" y="405003"/>
                </a:lnTo>
                <a:lnTo>
                  <a:pt x="1165847" y="365506"/>
                </a:lnTo>
                <a:lnTo>
                  <a:pt x="1189583" y="326288"/>
                </a:lnTo>
                <a:lnTo>
                  <a:pt x="1213802" y="287362"/>
                </a:lnTo>
                <a:lnTo>
                  <a:pt x="1238491" y="248716"/>
                </a:lnTo>
                <a:lnTo>
                  <a:pt x="1263662" y="210375"/>
                </a:lnTo>
                <a:lnTo>
                  <a:pt x="1289329" y="172326"/>
                </a:lnTo>
                <a:lnTo>
                  <a:pt x="1315478" y="134569"/>
                </a:lnTo>
                <a:lnTo>
                  <a:pt x="1342148" y="97129"/>
                </a:lnTo>
                <a:lnTo>
                  <a:pt x="1369301" y="59994"/>
                </a:lnTo>
                <a:lnTo>
                  <a:pt x="1380820" y="44665"/>
                </a:lnTo>
                <a:lnTo>
                  <a:pt x="1380820" y="0"/>
                </a:lnTo>
                <a:close/>
              </a:path>
            </a:pathLst>
          </a:custGeom>
          <a:solidFill>
            <a:srgbClr val="2199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5112" y="0"/>
            <a:ext cx="6890032" cy="82296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865294" y="833921"/>
            <a:ext cx="6148705" cy="668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510"/>
              </a:lnSpc>
              <a:spcBef>
                <a:spcPts val="100"/>
              </a:spcBef>
            </a:pPr>
            <a:r>
              <a:rPr sz="2100" spc="-10" dirty="0">
                <a:solidFill>
                  <a:srgbClr val="219990"/>
                </a:solidFill>
                <a:latin typeface="Arial Black"/>
                <a:cs typeface="Arial Black"/>
              </a:rPr>
              <a:t>Ingredients</a:t>
            </a:r>
            <a:endParaRPr sz="2100">
              <a:latin typeface="Arial Black"/>
              <a:cs typeface="Arial Black"/>
            </a:endParaRPr>
          </a:p>
          <a:p>
            <a:pPr marL="12700" marR="579755">
              <a:lnSpc>
                <a:spcPts val="2500"/>
              </a:lnSpc>
              <a:spcBef>
                <a:spcPts val="90"/>
              </a:spcBef>
            </a:pPr>
            <a:r>
              <a:rPr sz="2100" spc="70" dirty="0">
                <a:solidFill>
                  <a:srgbClr val="164846"/>
                </a:solidFill>
                <a:latin typeface="Verdana"/>
                <a:cs typeface="Verdana"/>
              </a:rPr>
              <a:t>Lupin</a:t>
            </a:r>
            <a:r>
              <a:rPr sz="2100" spc="-125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164846"/>
                </a:solidFill>
                <a:latin typeface="Verdana"/>
                <a:cs typeface="Verdana"/>
              </a:rPr>
              <a:t>Flour,</a:t>
            </a:r>
            <a:r>
              <a:rPr sz="2100" spc="-125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164846"/>
                </a:solidFill>
                <a:latin typeface="Verdana"/>
                <a:cs typeface="Verdana"/>
              </a:rPr>
              <a:t>Fava</a:t>
            </a:r>
            <a:r>
              <a:rPr sz="2100" spc="-125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164846"/>
                </a:solidFill>
                <a:latin typeface="Verdana"/>
                <a:cs typeface="Verdana"/>
              </a:rPr>
              <a:t>Protein,</a:t>
            </a:r>
            <a:r>
              <a:rPr sz="2100" spc="-125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164846"/>
                </a:solidFill>
                <a:latin typeface="Verdana"/>
                <a:cs typeface="Verdana"/>
              </a:rPr>
              <a:t>Tapioca</a:t>
            </a:r>
            <a:r>
              <a:rPr sz="2100" spc="-125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164846"/>
                </a:solidFill>
                <a:latin typeface="Verdana"/>
                <a:cs typeface="Verdana"/>
              </a:rPr>
              <a:t>Starch, </a:t>
            </a:r>
            <a:r>
              <a:rPr sz="2100" dirty="0">
                <a:solidFill>
                  <a:srgbClr val="164846"/>
                </a:solidFill>
                <a:latin typeface="Verdana"/>
                <a:cs typeface="Verdana"/>
              </a:rPr>
              <a:t>Xanthan</a:t>
            </a:r>
            <a:r>
              <a:rPr sz="2100" spc="45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20" dirty="0">
                <a:solidFill>
                  <a:srgbClr val="164846"/>
                </a:solidFill>
                <a:latin typeface="Verdana"/>
                <a:cs typeface="Verdana"/>
              </a:rPr>
              <a:t>Gum.</a:t>
            </a:r>
            <a:endParaRPr sz="2100">
              <a:latin typeface="Verdana"/>
              <a:cs typeface="Verdana"/>
            </a:endParaRPr>
          </a:p>
          <a:p>
            <a:pPr marL="12700">
              <a:lnSpc>
                <a:spcPts val="2510"/>
              </a:lnSpc>
              <a:spcBef>
                <a:spcPts val="2395"/>
              </a:spcBef>
            </a:pPr>
            <a:r>
              <a:rPr sz="2100" spc="-105" dirty="0">
                <a:solidFill>
                  <a:srgbClr val="219990"/>
                </a:solidFill>
                <a:latin typeface="Arial Black"/>
                <a:cs typeface="Arial Black"/>
              </a:rPr>
              <a:t>Key</a:t>
            </a:r>
            <a:r>
              <a:rPr sz="2100" spc="-65" dirty="0">
                <a:solidFill>
                  <a:srgbClr val="219990"/>
                </a:solidFill>
                <a:latin typeface="Arial Black"/>
                <a:cs typeface="Arial Black"/>
              </a:rPr>
              <a:t> </a:t>
            </a:r>
            <a:r>
              <a:rPr sz="2100" spc="-10" dirty="0">
                <a:solidFill>
                  <a:srgbClr val="219990"/>
                </a:solidFill>
                <a:latin typeface="Arial Black"/>
                <a:cs typeface="Arial Black"/>
              </a:rPr>
              <a:t>Attributes</a:t>
            </a:r>
            <a:endParaRPr sz="2100">
              <a:latin typeface="Arial Black"/>
              <a:cs typeface="Arial Black"/>
            </a:endParaRPr>
          </a:p>
          <a:p>
            <a:pPr marL="12700">
              <a:lnSpc>
                <a:spcPts val="2500"/>
              </a:lnSpc>
            </a:pPr>
            <a:r>
              <a:rPr sz="2100" spc="70" dirty="0">
                <a:solidFill>
                  <a:srgbClr val="164846"/>
                </a:solidFill>
                <a:latin typeface="Verdana"/>
                <a:cs typeface="Verdana"/>
              </a:rPr>
              <a:t>Plant</a:t>
            </a:r>
            <a:r>
              <a:rPr sz="2100" spc="-14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164846"/>
                </a:solidFill>
                <a:latin typeface="Verdana"/>
                <a:cs typeface="Verdana"/>
              </a:rPr>
              <a:t>based,</a:t>
            </a:r>
            <a:r>
              <a:rPr sz="2100" spc="-135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164846"/>
                </a:solidFill>
                <a:latin typeface="Verdana"/>
                <a:cs typeface="Verdana"/>
              </a:rPr>
              <a:t>lowcarb,</a:t>
            </a:r>
            <a:r>
              <a:rPr sz="2100" spc="-14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164846"/>
                </a:solidFill>
                <a:latin typeface="Verdana"/>
                <a:cs typeface="Verdana"/>
              </a:rPr>
              <a:t>keto</a:t>
            </a:r>
            <a:r>
              <a:rPr sz="2100" spc="-135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164846"/>
                </a:solidFill>
                <a:latin typeface="Verdana"/>
                <a:cs typeface="Verdana"/>
              </a:rPr>
              <a:t>friendly,</a:t>
            </a:r>
            <a:endParaRPr sz="2100">
              <a:latin typeface="Verdana"/>
              <a:cs typeface="Verdana"/>
            </a:endParaRPr>
          </a:p>
          <a:p>
            <a:pPr marL="12700">
              <a:lnSpc>
                <a:spcPts val="2510"/>
              </a:lnSpc>
            </a:pPr>
            <a:r>
              <a:rPr sz="2100" spc="75" dirty="0">
                <a:solidFill>
                  <a:srgbClr val="164846"/>
                </a:solidFill>
                <a:latin typeface="Verdana"/>
                <a:cs typeface="Verdana"/>
              </a:rPr>
              <a:t>high</a:t>
            </a:r>
            <a:r>
              <a:rPr sz="2100" spc="-11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164846"/>
                </a:solidFill>
                <a:latin typeface="Verdana"/>
                <a:cs typeface="Verdana"/>
              </a:rPr>
              <a:t>fiber,</a:t>
            </a:r>
            <a:r>
              <a:rPr sz="2100" spc="-11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164846"/>
                </a:solidFill>
                <a:latin typeface="Verdana"/>
                <a:cs typeface="Verdana"/>
              </a:rPr>
              <a:t>grain</a:t>
            </a:r>
            <a:r>
              <a:rPr sz="2100" spc="-11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30" dirty="0">
                <a:solidFill>
                  <a:srgbClr val="164846"/>
                </a:solidFill>
                <a:latin typeface="Verdana"/>
                <a:cs typeface="Verdana"/>
              </a:rPr>
              <a:t>free,</a:t>
            </a:r>
            <a:r>
              <a:rPr sz="2100" spc="-11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60" dirty="0">
                <a:solidFill>
                  <a:srgbClr val="164846"/>
                </a:solidFill>
                <a:latin typeface="Verdana"/>
                <a:cs typeface="Verdana"/>
              </a:rPr>
              <a:t>gluten</a:t>
            </a:r>
            <a:r>
              <a:rPr sz="2100" spc="-11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164846"/>
                </a:solidFill>
                <a:latin typeface="Verdana"/>
                <a:cs typeface="Verdana"/>
              </a:rPr>
              <a:t>free</a:t>
            </a:r>
            <a:r>
              <a:rPr sz="2100" spc="-11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164846"/>
                </a:solidFill>
                <a:latin typeface="Verdana"/>
                <a:cs typeface="Verdana"/>
              </a:rPr>
              <a:t>ingredients.</a:t>
            </a:r>
            <a:endParaRPr sz="2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>
              <a:latin typeface="Verdana"/>
              <a:cs typeface="Verdana"/>
            </a:endParaRPr>
          </a:p>
          <a:p>
            <a:pPr marL="12700">
              <a:lnSpc>
                <a:spcPts val="2510"/>
              </a:lnSpc>
            </a:pPr>
            <a:r>
              <a:rPr sz="2100" spc="-30" dirty="0">
                <a:solidFill>
                  <a:srgbClr val="219990"/>
                </a:solidFill>
                <a:latin typeface="Arial Black"/>
                <a:cs typeface="Arial Black"/>
              </a:rPr>
              <a:t>Shelf</a:t>
            </a:r>
            <a:r>
              <a:rPr sz="2100" spc="-130" dirty="0">
                <a:solidFill>
                  <a:srgbClr val="219990"/>
                </a:solidFill>
                <a:latin typeface="Arial Black"/>
                <a:cs typeface="Arial Black"/>
              </a:rPr>
              <a:t> </a:t>
            </a:r>
            <a:r>
              <a:rPr sz="2100" spc="-20" dirty="0">
                <a:solidFill>
                  <a:srgbClr val="219990"/>
                </a:solidFill>
                <a:latin typeface="Arial Black"/>
                <a:cs typeface="Arial Black"/>
              </a:rPr>
              <a:t>Life</a:t>
            </a:r>
            <a:endParaRPr sz="2100">
              <a:latin typeface="Arial Black"/>
              <a:cs typeface="Arial Black"/>
            </a:endParaRPr>
          </a:p>
          <a:p>
            <a:pPr marL="12700">
              <a:lnSpc>
                <a:spcPts val="2510"/>
              </a:lnSpc>
            </a:pPr>
            <a:r>
              <a:rPr sz="2100" spc="-350" dirty="0">
                <a:solidFill>
                  <a:srgbClr val="164846"/>
                </a:solidFill>
                <a:latin typeface="Verdana"/>
                <a:cs typeface="Verdana"/>
              </a:rPr>
              <a:t>12</a:t>
            </a:r>
            <a:r>
              <a:rPr sz="2100" spc="-17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164846"/>
                </a:solidFill>
                <a:latin typeface="Verdana"/>
                <a:cs typeface="Verdana"/>
              </a:rPr>
              <a:t>months.</a:t>
            </a:r>
            <a:endParaRPr sz="2100">
              <a:latin typeface="Verdana"/>
              <a:cs typeface="Verdana"/>
            </a:endParaRPr>
          </a:p>
          <a:p>
            <a:pPr marL="12700">
              <a:lnSpc>
                <a:spcPts val="2510"/>
              </a:lnSpc>
              <a:spcBef>
                <a:spcPts val="2380"/>
              </a:spcBef>
            </a:pPr>
            <a:r>
              <a:rPr sz="2100" spc="-10" dirty="0">
                <a:solidFill>
                  <a:srgbClr val="219990"/>
                </a:solidFill>
                <a:latin typeface="Arial Black"/>
                <a:cs typeface="Arial Black"/>
              </a:rPr>
              <a:t>Individual</a:t>
            </a:r>
            <a:endParaRPr sz="2100">
              <a:latin typeface="Arial Black"/>
              <a:cs typeface="Arial Black"/>
            </a:endParaRPr>
          </a:p>
          <a:p>
            <a:pPr marL="12700">
              <a:lnSpc>
                <a:spcPts val="2510"/>
              </a:lnSpc>
            </a:pPr>
            <a:r>
              <a:rPr sz="2100" dirty="0">
                <a:solidFill>
                  <a:srgbClr val="164846"/>
                </a:solidFill>
                <a:latin typeface="Verdana"/>
                <a:cs typeface="Verdana"/>
              </a:rPr>
              <a:t>8</a:t>
            </a:r>
            <a:r>
              <a:rPr sz="2100" spc="-145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164846"/>
                </a:solidFill>
                <a:latin typeface="Verdana"/>
                <a:cs typeface="Verdana"/>
              </a:rPr>
              <a:t>oz</a:t>
            </a:r>
            <a:r>
              <a:rPr sz="2100" spc="-14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164846"/>
                </a:solidFill>
                <a:latin typeface="Verdana"/>
                <a:cs typeface="Verdana"/>
              </a:rPr>
              <a:t>bags</a:t>
            </a:r>
            <a:r>
              <a:rPr sz="2100" spc="-14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225" dirty="0">
                <a:solidFill>
                  <a:srgbClr val="164846"/>
                </a:solidFill>
                <a:latin typeface="Verdana"/>
                <a:cs typeface="Verdana"/>
              </a:rPr>
              <a:t>/</a:t>
            </a:r>
            <a:r>
              <a:rPr sz="2100" spc="-145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164846"/>
                </a:solidFill>
                <a:latin typeface="Verdana"/>
                <a:cs typeface="Verdana"/>
              </a:rPr>
              <a:t>8</a:t>
            </a:r>
            <a:r>
              <a:rPr sz="2100" spc="-14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95" dirty="0">
                <a:solidFill>
                  <a:srgbClr val="164846"/>
                </a:solidFill>
                <a:latin typeface="Verdana"/>
                <a:cs typeface="Verdana"/>
              </a:rPr>
              <a:t>x</a:t>
            </a:r>
            <a:r>
              <a:rPr sz="2100" spc="-14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164846"/>
                </a:solidFill>
                <a:latin typeface="Verdana"/>
                <a:cs typeface="Verdana"/>
              </a:rPr>
              <a:t>6</a:t>
            </a:r>
            <a:r>
              <a:rPr sz="2100" spc="-14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95" dirty="0">
                <a:solidFill>
                  <a:srgbClr val="164846"/>
                </a:solidFill>
                <a:latin typeface="Verdana"/>
                <a:cs typeface="Verdana"/>
              </a:rPr>
              <a:t>x</a:t>
            </a:r>
            <a:r>
              <a:rPr sz="2100" spc="-145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360" dirty="0">
                <a:solidFill>
                  <a:srgbClr val="164846"/>
                </a:solidFill>
                <a:latin typeface="Verdana"/>
                <a:cs typeface="Verdana"/>
              </a:rPr>
              <a:t>2,1</a:t>
            </a:r>
            <a:endParaRPr sz="2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>
              <a:latin typeface="Verdana"/>
              <a:cs typeface="Verdana"/>
            </a:endParaRPr>
          </a:p>
          <a:p>
            <a:pPr marL="12700">
              <a:lnSpc>
                <a:spcPts val="2510"/>
              </a:lnSpc>
            </a:pPr>
            <a:r>
              <a:rPr sz="2100" spc="-20" dirty="0">
                <a:solidFill>
                  <a:srgbClr val="219990"/>
                </a:solidFill>
                <a:latin typeface="Arial Black"/>
                <a:cs typeface="Arial Black"/>
              </a:rPr>
              <a:t>Case</a:t>
            </a:r>
            <a:endParaRPr sz="2100">
              <a:latin typeface="Arial Black"/>
              <a:cs typeface="Arial Black"/>
            </a:endParaRPr>
          </a:p>
          <a:p>
            <a:pPr marL="12700" marR="3020060">
              <a:lnSpc>
                <a:spcPts val="2500"/>
              </a:lnSpc>
              <a:spcBef>
                <a:spcPts val="90"/>
              </a:spcBef>
            </a:pPr>
            <a:r>
              <a:rPr sz="2100" spc="-45" dirty="0">
                <a:solidFill>
                  <a:srgbClr val="164846"/>
                </a:solidFill>
                <a:latin typeface="Verdana"/>
                <a:cs typeface="Verdana"/>
              </a:rPr>
              <a:t>30</a:t>
            </a:r>
            <a:r>
              <a:rPr sz="2100" spc="-12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95" dirty="0">
                <a:solidFill>
                  <a:srgbClr val="164846"/>
                </a:solidFill>
                <a:latin typeface="Verdana"/>
                <a:cs typeface="Verdana"/>
              </a:rPr>
              <a:t>x</a:t>
            </a:r>
            <a:r>
              <a:rPr sz="2100" spc="-114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164846"/>
                </a:solidFill>
                <a:latin typeface="Verdana"/>
                <a:cs typeface="Verdana"/>
              </a:rPr>
              <a:t>8</a:t>
            </a:r>
            <a:r>
              <a:rPr sz="2100" spc="-12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164846"/>
                </a:solidFill>
                <a:latin typeface="Verdana"/>
                <a:cs typeface="Verdana"/>
              </a:rPr>
              <a:t>oz</a:t>
            </a:r>
            <a:r>
              <a:rPr sz="2100" spc="-114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164846"/>
                </a:solidFill>
                <a:latin typeface="Verdana"/>
                <a:cs typeface="Verdana"/>
              </a:rPr>
              <a:t>bags</a:t>
            </a:r>
            <a:r>
              <a:rPr sz="2100" spc="-12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164846"/>
                </a:solidFill>
                <a:latin typeface="Verdana"/>
                <a:cs typeface="Verdana"/>
              </a:rPr>
              <a:t>per</a:t>
            </a:r>
            <a:r>
              <a:rPr sz="2100" spc="-114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20" dirty="0">
                <a:solidFill>
                  <a:srgbClr val="164846"/>
                </a:solidFill>
                <a:latin typeface="Verdana"/>
                <a:cs typeface="Verdana"/>
              </a:rPr>
              <a:t>case </a:t>
            </a:r>
            <a:r>
              <a:rPr sz="2100" spc="-325" dirty="0">
                <a:solidFill>
                  <a:srgbClr val="164846"/>
                </a:solidFill>
                <a:latin typeface="Verdana"/>
                <a:cs typeface="Verdana"/>
              </a:rPr>
              <a:t>17</a:t>
            </a:r>
            <a:r>
              <a:rPr sz="2100" spc="-17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95" dirty="0">
                <a:solidFill>
                  <a:srgbClr val="164846"/>
                </a:solidFill>
                <a:latin typeface="Verdana"/>
                <a:cs typeface="Verdana"/>
              </a:rPr>
              <a:t>x</a:t>
            </a:r>
            <a:r>
              <a:rPr sz="2100" spc="-165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565" dirty="0">
                <a:solidFill>
                  <a:srgbClr val="164846"/>
                </a:solidFill>
                <a:latin typeface="Verdana"/>
                <a:cs typeface="Verdana"/>
              </a:rPr>
              <a:t>11</a:t>
            </a:r>
            <a:r>
              <a:rPr sz="2100" spc="-17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95" dirty="0">
                <a:solidFill>
                  <a:srgbClr val="164846"/>
                </a:solidFill>
                <a:latin typeface="Verdana"/>
                <a:cs typeface="Verdana"/>
              </a:rPr>
              <a:t>x</a:t>
            </a:r>
            <a:r>
              <a:rPr sz="2100" spc="-165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565" dirty="0">
                <a:solidFill>
                  <a:srgbClr val="164846"/>
                </a:solidFill>
                <a:latin typeface="Verdana"/>
                <a:cs typeface="Verdana"/>
              </a:rPr>
              <a:t>11</a:t>
            </a:r>
            <a:r>
              <a:rPr sz="2100" spc="-165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225" dirty="0">
                <a:solidFill>
                  <a:srgbClr val="164846"/>
                </a:solidFill>
                <a:latin typeface="Verdana"/>
                <a:cs typeface="Verdana"/>
              </a:rPr>
              <a:t>/</a:t>
            </a:r>
            <a:r>
              <a:rPr sz="2100" spc="-17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325" dirty="0">
                <a:solidFill>
                  <a:srgbClr val="164846"/>
                </a:solidFill>
                <a:latin typeface="Verdana"/>
                <a:cs typeface="Verdana"/>
              </a:rPr>
              <a:t>17</a:t>
            </a:r>
            <a:r>
              <a:rPr sz="2100" spc="-165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164846"/>
                </a:solidFill>
                <a:latin typeface="Verdana"/>
                <a:cs typeface="Verdana"/>
              </a:rPr>
              <a:t>lbs</a:t>
            </a:r>
            <a:endParaRPr sz="2100">
              <a:latin typeface="Verdana"/>
              <a:cs typeface="Verdana"/>
            </a:endParaRPr>
          </a:p>
          <a:p>
            <a:pPr marL="12700">
              <a:lnSpc>
                <a:spcPts val="2510"/>
              </a:lnSpc>
              <a:spcBef>
                <a:spcPts val="2400"/>
              </a:spcBef>
            </a:pPr>
            <a:r>
              <a:rPr sz="2100" spc="-10" dirty="0">
                <a:solidFill>
                  <a:srgbClr val="219990"/>
                </a:solidFill>
                <a:latin typeface="Arial Black"/>
                <a:cs typeface="Arial Black"/>
              </a:rPr>
              <a:t>Pallet</a:t>
            </a:r>
            <a:endParaRPr sz="2100">
              <a:latin typeface="Arial Black"/>
              <a:cs typeface="Arial Black"/>
            </a:endParaRPr>
          </a:p>
          <a:p>
            <a:pPr marL="12700" marR="2583815">
              <a:lnSpc>
                <a:spcPts val="2500"/>
              </a:lnSpc>
              <a:spcBef>
                <a:spcPts val="90"/>
              </a:spcBef>
            </a:pPr>
            <a:r>
              <a:rPr sz="2100" spc="-140" dirty="0">
                <a:solidFill>
                  <a:srgbClr val="164846"/>
                </a:solidFill>
                <a:latin typeface="Verdana"/>
                <a:cs typeface="Verdana"/>
              </a:rPr>
              <a:t>1890</a:t>
            </a:r>
            <a:r>
              <a:rPr sz="2100" spc="-114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95" dirty="0">
                <a:solidFill>
                  <a:srgbClr val="164846"/>
                </a:solidFill>
                <a:latin typeface="Verdana"/>
                <a:cs typeface="Verdana"/>
              </a:rPr>
              <a:t>x</a:t>
            </a:r>
            <a:r>
              <a:rPr sz="2100" spc="-114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164846"/>
                </a:solidFill>
                <a:latin typeface="Verdana"/>
                <a:cs typeface="Verdana"/>
              </a:rPr>
              <a:t>8</a:t>
            </a:r>
            <a:r>
              <a:rPr sz="2100" spc="-114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164846"/>
                </a:solidFill>
                <a:latin typeface="Verdana"/>
                <a:cs typeface="Verdana"/>
              </a:rPr>
              <a:t>oz</a:t>
            </a:r>
            <a:r>
              <a:rPr sz="2100" spc="-114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164846"/>
                </a:solidFill>
                <a:latin typeface="Verdana"/>
                <a:cs typeface="Verdana"/>
              </a:rPr>
              <a:t>bags</a:t>
            </a:r>
            <a:r>
              <a:rPr sz="2100" spc="-114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164846"/>
                </a:solidFill>
                <a:latin typeface="Verdana"/>
                <a:cs typeface="Verdana"/>
              </a:rPr>
              <a:t>per</a:t>
            </a:r>
            <a:r>
              <a:rPr sz="2100" spc="-114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164846"/>
                </a:solidFill>
                <a:latin typeface="Verdana"/>
                <a:cs typeface="Verdana"/>
              </a:rPr>
              <a:t>pallet </a:t>
            </a:r>
            <a:r>
              <a:rPr sz="2100" spc="65" dirty="0">
                <a:solidFill>
                  <a:srgbClr val="164846"/>
                </a:solidFill>
                <a:latin typeface="Verdana"/>
                <a:cs typeface="Verdana"/>
              </a:rPr>
              <a:t>40</a:t>
            </a:r>
            <a:r>
              <a:rPr sz="2100" spc="-165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95" dirty="0">
                <a:solidFill>
                  <a:srgbClr val="164846"/>
                </a:solidFill>
                <a:latin typeface="Verdana"/>
                <a:cs typeface="Verdana"/>
              </a:rPr>
              <a:t>x</a:t>
            </a:r>
            <a:r>
              <a:rPr sz="2100" spc="-16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164846"/>
                </a:solidFill>
                <a:latin typeface="Verdana"/>
                <a:cs typeface="Verdana"/>
              </a:rPr>
              <a:t>46</a:t>
            </a:r>
            <a:r>
              <a:rPr sz="2100" spc="-165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95" dirty="0">
                <a:solidFill>
                  <a:srgbClr val="164846"/>
                </a:solidFill>
                <a:latin typeface="Verdana"/>
                <a:cs typeface="Verdana"/>
              </a:rPr>
              <a:t>x</a:t>
            </a:r>
            <a:r>
              <a:rPr sz="2100" spc="-16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164846"/>
                </a:solidFill>
                <a:latin typeface="Verdana"/>
                <a:cs typeface="Verdana"/>
              </a:rPr>
              <a:t>82</a:t>
            </a:r>
            <a:r>
              <a:rPr sz="2100" spc="-16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225" dirty="0">
                <a:solidFill>
                  <a:srgbClr val="164846"/>
                </a:solidFill>
                <a:latin typeface="Verdana"/>
                <a:cs typeface="Verdana"/>
              </a:rPr>
              <a:t>/</a:t>
            </a:r>
            <a:r>
              <a:rPr sz="2100" spc="-165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185" dirty="0">
                <a:solidFill>
                  <a:srgbClr val="164846"/>
                </a:solidFill>
                <a:latin typeface="Verdana"/>
                <a:cs typeface="Verdana"/>
              </a:rPr>
              <a:t>1.050</a:t>
            </a:r>
            <a:r>
              <a:rPr sz="2100" spc="-160" dirty="0">
                <a:solidFill>
                  <a:srgbClr val="164846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164846"/>
                </a:solidFill>
                <a:latin typeface="Verdana"/>
                <a:cs typeface="Verdana"/>
              </a:rPr>
              <a:t>lbs</a:t>
            </a:r>
            <a:endParaRPr sz="21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1386369" y="0"/>
            <a:ext cx="3244215" cy="6643370"/>
            <a:chOff x="11386369" y="0"/>
            <a:chExt cx="3244215" cy="6643370"/>
          </a:xfrm>
        </p:grpSpPr>
        <p:sp>
          <p:nvSpPr>
            <p:cNvPr id="9" name="object 9"/>
            <p:cNvSpPr/>
            <p:nvPr/>
          </p:nvSpPr>
          <p:spPr>
            <a:xfrm>
              <a:off x="11386369" y="0"/>
              <a:ext cx="3244215" cy="6643370"/>
            </a:xfrm>
            <a:custGeom>
              <a:avLst/>
              <a:gdLst/>
              <a:ahLst/>
              <a:cxnLst/>
              <a:rect l="l" t="t" r="r" b="b"/>
              <a:pathLst>
                <a:path w="3244215" h="6643370">
                  <a:moveTo>
                    <a:pt x="3244031" y="0"/>
                  </a:moveTo>
                  <a:lnTo>
                    <a:pt x="176778" y="0"/>
                  </a:lnTo>
                  <a:lnTo>
                    <a:pt x="0" y="82132"/>
                  </a:lnTo>
                  <a:lnTo>
                    <a:pt x="3048253" y="6643154"/>
                  </a:lnTo>
                  <a:lnTo>
                    <a:pt x="3066722" y="6598300"/>
                  </a:lnTo>
                  <a:lnTo>
                    <a:pt x="3086589" y="6554007"/>
                  </a:lnTo>
                  <a:lnTo>
                    <a:pt x="3107873" y="6510303"/>
                  </a:lnTo>
                  <a:lnTo>
                    <a:pt x="3130593" y="6467218"/>
                  </a:lnTo>
                  <a:lnTo>
                    <a:pt x="3154767" y="6424779"/>
                  </a:lnTo>
                  <a:lnTo>
                    <a:pt x="3180416" y="6383016"/>
                  </a:lnTo>
                  <a:lnTo>
                    <a:pt x="3207557" y="6341958"/>
                  </a:lnTo>
                  <a:lnTo>
                    <a:pt x="3236209" y="6301633"/>
                  </a:lnTo>
                  <a:lnTo>
                    <a:pt x="3244031" y="6291380"/>
                  </a:lnTo>
                  <a:lnTo>
                    <a:pt x="3244031" y="0"/>
                  </a:lnTo>
                  <a:close/>
                </a:path>
              </a:pathLst>
            </a:custGeom>
            <a:solidFill>
              <a:srgbClr val="88CDC5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651109" y="2285739"/>
              <a:ext cx="979805" cy="2818130"/>
            </a:xfrm>
            <a:custGeom>
              <a:avLst/>
              <a:gdLst/>
              <a:ahLst/>
              <a:cxnLst/>
              <a:rect l="l" t="t" r="r" b="b"/>
              <a:pathLst>
                <a:path w="979805" h="2818129">
                  <a:moveTo>
                    <a:pt x="426666" y="0"/>
                  </a:moveTo>
                  <a:lnTo>
                    <a:pt x="725751" y="108750"/>
                  </a:lnTo>
                  <a:lnTo>
                    <a:pt x="700818" y="153025"/>
                  </a:lnTo>
                  <a:lnTo>
                    <a:pt x="675495" y="196893"/>
                  </a:lnTo>
                  <a:lnTo>
                    <a:pt x="649841" y="240392"/>
                  </a:lnTo>
                  <a:lnTo>
                    <a:pt x="623914" y="283564"/>
                  </a:lnTo>
                  <a:lnTo>
                    <a:pt x="597774" y="326451"/>
                  </a:lnTo>
                  <a:lnTo>
                    <a:pt x="571480" y="369092"/>
                  </a:lnTo>
                  <a:lnTo>
                    <a:pt x="439757" y="580048"/>
                  </a:lnTo>
                  <a:lnTo>
                    <a:pt x="413776" y="622076"/>
                  </a:lnTo>
                  <a:lnTo>
                    <a:pt x="388053" y="664144"/>
                  </a:lnTo>
                  <a:lnTo>
                    <a:pt x="362648" y="706294"/>
                  </a:lnTo>
                  <a:lnTo>
                    <a:pt x="337620" y="748567"/>
                  </a:lnTo>
                  <a:lnTo>
                    <a:pt x="313028" y="791003"/>
                  </a:lnTo>
                  <a:lnTo>
                    <a:pt x="288930" y="833643"/>
                  </a:lnTo>
                  <a:lnTo>
                    <a:pt x="265387" y="876528"/>
                  </a:lnTo>
                  <a:lnTo>
                    <a:pt x="242456" y="919700"/>
                  </a:lnTo>
                  <a:lnTo>
                    <a:pt x="220197" y="963198"/>
                  </a:lnTo>
                  <a:lnTo>
                    <a:pt x="198668" y="1007064"/>
                  </a:lnTo>
                  <a:lnTo>
                    <a:pt x="177930" y="1051338"/>
                  </a:lnTo>
                  <a:lnTo>
                    <a:pt x="158041" y="1096062"/>
                  </a:lnTo>
                  <a:lnTo>
                    <a:pt x="139059" y="1141276"/>
                  </a:lnTo>
                  <a:lnTo>
                    <a:pt x="121045" y="1187021"/>
                  </a:lnTo>
                  <a:lnTo>
                    <a:pt x="104056" y="1233339"/>
                  </a:lnTo>
                  <a:lnTo>
                    <a:pt x="88152" y="1280269"/>
                  </a:lnTo>
                  <a:lnTo>
                    <a:pt x="73392" y="1327853"/>
                  </a:lnTo>
                  <a:lnTo>
                    <a:pt x="59835" y="1376131"/>
                  </a:lnTo>
                  <a:lnTo>
                    <a:pt x="47541" y="1425146"/>
                  </a:lnTo>
                  <a:lnTo>
                    <a:pt x="36567" y="1474936"/>
                  </a:lnTo>
                  <a:lnTo>
                    <a:pt x="26973" y="1525544"/>
                  </a:lnTo>
                  <a:lnTo>
                    <a:pt x="18818" y="1577009"/>
                  </a:lnTo>
                  <a:lnTo>
                    <a:pt x="13529" y="1624422"/>
                  </a:lnTo>
                  <a:lnTo>
                    <a:pt x="9062" y="1671773"/>
                  </a:lnTo>
                  <a:lnTo>
                    <a:pt x="5447" y="1719002"/>
                  </a:lnTo>
                  <a:lnTo>
                    <a:pt x="2713" y="1766045"/>
                  </a:lnTo>
                  <a:lnTo>
                    <a:pt x="887" y="1812843"/>
                  </a:lnTo>
                  <a:lnTo>
                    <a:pt x="0" y="1859333"/>
                  </a:lnTo>
                  <a:lnTo>
                    <a:pt x="78" y="1905453"/>
                  </a:lnTo>
                  <a:lnTo>
                    <a:pt x="1152" y="1951143"/>
                  </a:lnTo>
                  <a:lnTo>
                    <a:pt x="3250" y="1996340"/>
                  </a:lnTo>
                  <a:lnTo>
                    <a:pt x="6400" y="2040983"/>
                  </a:lnTo>
                  <a:lnTo>
                    <a:pt x="10632" y="2085011"/>
                  </a:lnTo>
                  <a:lnTo>
                    <a:pt x="15973" y="2128362"/>
                  </a:lnTo>
                  <a:lnTo>
                    <a:pt x="22454" y="2170974"/>
                  </a:lnTo>
                  <a:lnTo>
                    <a:pt x="30102" y="2212786"/>
                  </a:lnTo>
                  <a:lnTo>
                    <a:pt x="38947" y="2253736"/>
                  </a:lnTo>
                  <a:lnTo>
                    <a:pt x="49016" y="2293763"/>
                  </a:lnTo>
                  <a:lnTo>
                    <a:pt x="60339" y="2332805"/>
                  </a:lnTo>
                  <a:lnTo>
                    <a:pt x="72944" y="2370801"/>
                  </a:lnTo>
                  <a:lnTo>
                    <a:pt x="86861" y="2407688"/>
                  </a:lnTo>
                  <a:lnTo>
                    <a:pt x="102118" y="2443406"/>
                  </a:lnTo>
                  <a:lnTo>
                    <a:pt x="118743" y="2477893"/>
                  </a:lnTo>
                  <a:lnTo>
                    <a:pt x="156214" y="2542927"/>
                  </a:lnTo>
                  <a:lnTo>
                    <a:pt x="199504" y="2602299"/>
                  </a:lnTo>
                  <a:lnTo>
                    <a:pt x="248843" y="2655514"/>
                  </a:lnTo>
                  <a:lnTo>
                    <a:pt x="304461" y="2702082"/>
                  </a:lnTo>
                  <a:lnTo>
                    <a:pt x="366588" y="2741509"/>
                  </a:lnTo>
                  <a:lnTo>
                    <a:pt x="435452" y="2773303"/>
                  </a:lnTo>
                  <a:lnTo>
                    <a:pt x="472484" y="2786183"/>
                  </a:lnTo>
                  <a:lnTo>
                    <a:pt x="511285" y="2796971"/>
                  </a:lnTo>
                  <a:lnTo>
                    <a:pt x="551887" y="2805604"/>
                  </a:lnTo>
                  <a:lnTo>
                    <a:pt x="594316" y="2812021"/>
                  </a:lnTo>
                  <a:lnTo>
                    <a:pt x="638603" y="2816161"/>
                  </a:lnTo>
                  <a:lnTo>
                    <a:pt x="684775" y="2817961"/>
                  </a:lnTo>
                  <a:lnTo>
                    <a:pt x="732862" y="2817361"/>
                  </a:lnTo>
                  <a:lnTo>
                    <a:pt x="782891" y="2814298"/>
                  </a:lnTo>
                  <a:lnTo>
                    <a:pt x="834893" y="2808712"/>
                  </a:lnTo>
                  <a:lnTo>
                    <a:pt x="888895" y="2800540"/>
                  </a:lnTo>
                  <a:lnTo>
                    <a:pt x="930686" y="2792791"/>
                  </a:lnTo>
                  <a:lnTo>
                    <a:pt x="972724" y="2783454"/>
                  </a:lnTo>
                  <a:lnTo>
                    <a:pt x="979289" y="2781761"/>
                  </a:lnTo>
                  <a:lnTo>
                    <a:pt x="979289" y="105627"/>
                  </a:lnTo>
                  <a:lnTo>
                    <a:pt x="917494" y="89954"/>
                  </a:lnTo>
                  <a:lnTo>
                    <a:pt x="873153" y="79362"/>
                  </a:lnTo>
                  <a:lnTo>
                    <a:pt x="829229" y="69359"/>
                  </a:lnTo>
                  <a:lnTo>
                    <a:pt x="785784" y="59938"/>
                  </a:lnTo>
                  <a:lnTo>
                    <a:pt x="742881" y="51090"/>
                  </a:lnTo>
                  <a:lnTo>
                    <a:pt x="700582" y="42807"/>
                  </a:lnTo>
                  <a:lnTo>
                    <a:pt x="658950" y="35083"/>
                  </a:lnTo>
                  <a:lnTo>
                    <a:pt x="618048" y="27907"/>
                  </a:lnTo>
                  <a:lnTo>
                    <a:pt x="538681" y="15174"/>
                  </a:lnTo>
                  <a:lnTo>
                    <a:pt x="500342" y="9601"/>
                  </a:lnTo>
                  <a:lnTo>
                    <a:pt x="462983" y="4545"/>
                  </a:lnTo>
                  <a:lnTo>
                    <a:pt x="426666" y="0"/>
                  </a:lnTo>
                  <a:close/>
                </a:path>
              </a:pathLst>
            </a:custGeom>
            <a:solidFill>
              <a:srgbClr val="D2F4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368909" y="1158620"/>
              <a:ext cx="1261745" cy="556260"/>
            </a:xfrm>
            <a:custGeom>
              <a:avLst/>
              <a:gdLst/>
              <a:ahLst/>
              <a:cxnLst/>
              <a:rect l="l" t="t" r="r" b="b"/>
              <a:pathLst>
                <a:path w="1261744" h="556260">
                  <a:moveTo>
                    <a:pt x="1261478" y="536460"/>
                  </a:moveTo>
                  <a:lnTo>
                    <a:pt x="1208684" y="532688"/>
                  </a:lnTo>
                  <a:lnTo>
                    <a:pt x="1161757" y="528332"/>
                  </a:lnTo>
                  <a:lnTo>
                    <a:pt x="1114590" y="523049"/>
                  </a:lnTo>
                  <a:lnTo>
                    <a:pt x="1067498" y="516851"/>
                  </a:lnTo>
                  <a:lnTo>
                    <a:pt x="1020178" y="509714"/>
                  </a:lnTo>
                  <a:lnTo>
                    <a:pt x="972731" y="501624"/>
                  </a:lnTo>
                  <a:lnTo>
                    <a:pt x="925156" y="492556"/>
                  </a:lnTo>
                  <a:lnTo>
                    <a:pt x="877455" y="482511"/>
                  </a:lnTo>
                  <a:lnTo>
                    <a:pt x="829614" y="471487"/>
                  </a:lnTo>
                  <a:lnTo>
                    <a:pt x="781634" y="459435"/>
                  </a:lnTo>
                  <a:lnTo>
                    <a:pt x="733526" y="446379"/>
                  </a:lnTo>
                  <a:lnTo>
                    <a:pt x="685279" y="432295"/>
                  </a:lnTo>
                  <a:lnTo>
                    <a:pt x="636892" y="417156"/>
                  </a:lnTo>
                  <a:lnTo>
                    <a:pt x="588365" y="400964"/>
                  </a:lnTo>
                  <a:lnTo>
                    <a:pt x="539699" y="383705"/>
                  </a:lnTo>
                  <a:lnTo>
                    <a:pt x="533006" y="401967"/>
                  </a:lnTo>
                  <a:lnTo>
                    <a:pt x="533006" y="402107"/>
                  </a:lnTo>
                  <a:lnTo>
                    <a:pt x="583336" y="419938"/>
                  </a:lnTo>
                  <a:lnTo>
                    <a:pt x="633552" y="436664"/>
                  </a:lnTo>
                  <a:lnTo>
                    <a:pt x="683615" y="452259"/>
                  </a:lnTo>
                  <a:lnTo>
                    <a:pt x="733513" y="466737"/>
                  </a:lnTo>
                  <a:lnTo>
                    <a:pt x="783272" y="480136"/>
                  </a:lnTo>
                  <a:lnTo>
                    <a:pt x="832891" y="492442"/>
                  </a:lnTo>
                  <a:lnTo>
                    <a:pt x="882345" y="503694"/>
                  </a:lnTo>
                  <a:lnTo>
                    <a:pt x="931672" y="513892"/>
                  </a:lnTo>
                  <a:lnTo>
                    <a:pt x="980922" y="523062"/>
                  </a:lnTo>
                  <a:lnTo>
                    <a:pt x="1029881" y="531177"/>
                  </a:lnTo>
                  <a:lnTo>
                    <a:pt x="1078776" y="538302"/>
                  </a:lnTo>
                  <a:lnTo>
                    <a:pt x="1127531" y="544423"/>
                  </a:lnTo>
                  <a:lnTo>
                    <a:pt x="1176147" y="549579"/>
                  </a:lnTo>
                  <a:lnTo>
                    <a:pt x="1224635" y="553758"/>
                  </a:lnTo>
                  <a:lnTo>
                    <a:pt x="1261478" y="556209"/>
                  </a:lnTo>
                  <a:lnTo>
                    <a:pt x="1261478" y="536460"/>
                  </a:lnTo>
                  <a:close/>
                </a:path>
                <a:path w="1261744" h="556260">
                  <a:moveTo>
                    <a:pt x="1261491" y="249669"/>
                  </a:moveTo>
                  <a:lnTo>
                    <a:pt x="1258481" y="249847"/>
                  </a:lnTo>
                  <a:lnTo>
                    <a:pt x="1212646" y="251815"/>
                  </a:lnTo>
                  <a:lnTo>
                    <a:pt x="1166787" y="253022"/>
                  </a:lnTo>
                  <a:lnTo>
                    <a:pt x="1120889" y="253479"/>
                  </a:lnTo>
                  <a:lnTo>
                    <a:pt x="1074953" y="253136"/>
                  </a:lnTo>
                  <a:lnTo>
                    <a:pt x="1028979" y="252006"/>
                  </a:lnTo>
                  <a:lnTo>
                    <a:pt x="982980" y="250075"/>
                  </a:lnTo>
                  <a:lnTo>
                    <a:pt x="936929" y="247307"/>
                  </a:lnTo>
                  <a:lnTo>
                    <a:pt x="890854" y="243725"/>
                  </a:lnTo>
                  <a:lnTo>
                    <a:pt x="844727" y="239280"/>
                  </a:lnTo>
                  <a:lnTo>
                    <a:pt x="798576" y="233984"/>
                  </a:lnTo>
                  <a:lnTo>
                    <a:pt x="752386" y="227812"/>
                  </a:lnTo>
                  <a:lnTo>
                    <a:pt x="706170" y="220764"/>
                  </a:lnTo>
                  <a:lnTo>
                    <a:pt x="659904" y="212813"/>
                  </a:lnTo>
                  <a:lnTo>
                    <a:pt x="613600" y="203949"/>
                  </a:lnTo>
                  <a:lnTo>
                    <a:pt x="567270" y="194170"/>
                  </a:lnTo>
                  <a:lnTo>
                    <a:pt x="520903" y="183451"/>
                  </a:lnTo>
                  <a:lnTo>
                    <a:pt x="474497" y="171780"/>
                  </a:lnTo>
                  <a:lnTo>
                    <a:pt x="428053" y="159143"/>
                  </a:lnTo>
                  <a:lnTo>
                    <a:pt x="381571" y="145529"/>
                  </a:lnTo>
                  <a:lnTo>
                    <a:pt x="335051" y="130937"/>
                  </a:lnTo>
                  <a:lnTo>
                    <a:pt x="288493" y="115341"/>
                  </a:lnTo>
                  <a:lnTo>
                    <a:pt x="241909" y="98729"/>
                  </a:lnTo>
                  <a:lnTo>
                    <a:pt x="195275" y="81089"/>
                  </a:lnTo>
                  <a:lnTo>
                    <a:pt x="148488" y="62357"/>
                  </a:lnTo>
                  <a:lnTo>
                    <a:pt x="101917" y="42672"/>
                  </a:lnTo>
                  <a:lnTo>
                    <a:pt x="55181" y="21882"/>
                  </a:lnTo>
                  <a:lnTo>
                    <a:pt x="8407" y="0"/>
                  </a:lnTo>
                  <a:lnTo>
                    <a:pt x="0" y="17576"/>
                  </a:lnTo>
                  <a:lnTo>
                    <a:pt x="49034" y="40601"/>
                  </a:lnTo>
                  <a:lnTo>
                    <a:pt x="98196" y="62407"/>
                  </a:lnTo>
                  <a:lnTo>
                    <a:pt x="147066" y="82943"/>
                  </a:lnTo>
                  <a:lnTo>
                    <a:pt x="196024" y="102387"/>
                  </a:lnTo>
                  <a:lnTo>
                    <a:pt x="244919" y="120700"/>
                  </a:lnTo>
                  <a:lnTo>
                    <a:pt x="293789" y="137896"/>
                  </a:lnTo>
                  <a:lnTo>
                    <a:pt x="342607" y="153974"/>
                  </a:lnTo>
                  <a:lnTo>
                    <a:pt x="391375" y="168973"/>
                  </a:lnTo>
                  <a:lnTo>
                    <a:pt x="440105" y="182905"/>
                  </a:lnTo>
                  <a:lnTo>
                    <a:pt x="488784" y="195770"/>
                  </a:lnTo>
                  <a:lnTo>
                    <a:pt x="537425" y="207594"/>
                  </a:lnTo>
                  <a:lnTo>
                    <a:pt x="586028" y="218376"/>
                  </a:lnTo>
                  <a:lnTo>
                    <a:pt x="634580" y="228155"/>
                  </a:lnTo>
                  <a:lnTo>
                    <a:pt x="683094" y="236931"/>
                  </a:lnTo>
                  <a:lnTo>
                    <a:pt x="731570" y="244716"/>
                  </a:lnTo>
                  <a:lnTo>
                    <a:pt x="779995" y="251536"/>
                  </a:lnTo>
                  <a:lnTo>
                    <a:pt x="828382" y="257390"/>
                  </a:lnTo>
                  <a:lnTo>
                    <a:pt x="876731" y="262305"/>
                  </a:lnTo>
                  <a:lnTo>
                    <a:pt x="925029" y="266293"/>
                  </a:lnTo>
                  <a:lnTo>
                    <a:pt x="973289" y="269379"/>
                  </a:lnTo>
                  <a:lnTo>
                    <a:pt x="1021511" y="271564"/>
                  </a:lnTo>
                  <a:lnTo>
                    <a:pt x="1069695" y="272859"/>
                  </a:lnTo>
                  <a:lnTo>
                    <a:pt x="1117828" y="273278"/>
                  </a:lnTo>
                  <a:lnTo>
                    <a:pt x="1165517" y="272872"/>
                  </a:lnTo>
                  <a:lnTo>
                    <a:pt x="1213167" y="271627"/>
                  </a:lnTo>
                  <a:lnTo>
                    <a:pt x="1261491" y="269532"/>
                  </a:lnTo>
                  <a:lnTo>
                    <a:pt x="1261491" y="253479"/>
                  </a:lnTo>
                  <a:lnTo>
                    <a:pt x="1261491" y="249669"/>
                  </a:lnTo>
                  <a:close/>
                </a:path>
              </a:pathLst>
            </a:custGeom>
            <a:solidFill>
              <a:srgbClr val="219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E3F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408915" y="1934952"/>
            <a:ext cx="8221980" cy="6294755"/>
            <a:chOff x="6408915" y="1934952"/>
            <a:chExt cx="8221980" cy="62947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8915" y="1934952"/>
              <a:ext cx="8221484" cy="629464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1048" y="2772659"/>
              <a:ext cx="7529830" cy="5457190"/>
            </a:xfrm>
            <a:custGeom>
              <a:avLst/>
              <a:gdLst/>
              <a:ahLst/>
              <a:cxnLst/>
              <a:rect l="l" t="t" r="r" b="b"/>
              <a:pathLst>
                <a:path w="7529830" h="5457190">
                  <a:moveTo>
                    <a:pt x="7529351" y="0"/>
                  </a:moveTo>
                  <a:lnTo>
                    <a:pt x="7513434" y="45824"/>
                  </a:lnTo>
                  <a:lnTo>
                    <a:pt x="7498182" y="87053"/>
                  </a:lnTo>
                  <a:lnTo>
                    <a:pt x="7482319" y="127598"/>
                  </a:lnTo>
                  <a:lnTo>
                    <a:pt x="7465851" y="167469"/>
                  </a:lnTo>
                  <a:lnTo>
                    <a:pt x="7448787" y="206674"/>
                  </a:lnTo>
                  <a:lnTo>
                    <a:pt x="7431133" y="245220"/>
                  </a:lnTo>
                  <a:lnTo>
                    <a:pt x="7412898" y="283115"/>
                  </a:lnTo>
                  <a:lnTo>
                    <a:pt x="7394088" y="320369"/>
                  </a:lnTo>
                  <a:lnTo>
                    <a:pt x="7374710" y="356988"/>
                  </a:lnTo>
                  <a:lnTo>
                    <a:pt x="7354773" y="392981"/>
                  </a:lnTo>
                  <a:lnTo>
                    <a:pt x="7334284" y="428357"/>
                  </a:lnTo>
                  <a:lnTo>
                    <a:pt x="7313250" y="463122"/>
                  </a:lnTo>
                  <a:lnTo>
                    <a:pt x="7291678" y="497286"/>
                  </a:lnTo>
                  <a:lnTo>
                    <a:pt x="7269576" y="530856"/>
                  </a:lnTo>
                  <a:lnTo>
                    <a:pt x="7246951" y="563841"/>
                  </a:lnTo>
                  <a:lnTo>
                    <a:pt x="7223811" y="596248"/>
                  </a:lnTo>
                  <a:lnTo>
                    <a:pt x="7200163" y="628086"/>
                  </a:lnTo>
                  <a:lnTo>
                    <a:pt x="7176015" y="659362"/>
                  </a:lnTo>
                  <a:lnTo>
                    <a:pt x="7151373" y="690086"/>
                  </a:lnTo>
                  <a:lnTo>
                    <a:pt x="7126245" y="720264"/>
                  </a:lnTo>
                  <a:lnTo>
                    <a:pt x="7100640" y="749905"/>
                  </a:lnTo>
                  <a:lnTo>
                    <a:pt x="7074563" y="779017"/>
                  </a:lnTo>
                  <a:lnTo>
                    <a:pt x="7048022" y="807609"/>
                  </a:lnTo>
                  <a:lnTo>
                    <a:pt x="7021026" y="835688"/>
                  </a:lnTo>
                  <a:lnTo>
                    <a:pt x="6993581" y="863262"/>
                  </a:lnTo>
                  <a:lnTo>
                    <a:pt x="6965694" y="890340"/>
                  </a:lnTo>
                  <a:lnTo>
                    <a:pt x="6937374" y="916929"/>
                  </a:lnTo>
                  <a:lnTo>
                    <a:pt x="6908627" y="943038"/>
                  </a:lnTo>
                  <a:lnTo>
                    <a:pt x="6879460" y="968675"/>
                  </a:lnTo>
                  <a:lnTo>
                    <a:pt x="6849882" y="993848"/>
                  </a:lnTo>
                  <a:lnTo>
                    <a:pt x="6819900" y="1018564"/>
                  </a:lnTo>
                  <a:lnTo>
                    <a:pt x="6789521" y="1042833"/>
                  </a:lnTo>
                  <a:lnTo>
                    <a:pt x="6758752" y="1066662"/>
                  </a:lnTo>
                  <a:lnTo>
                    <a:pt x="6727601" y="1090059"/>
                  </a:lnTo>
                  <a:lnTo>
                    <a:pt x="6696075" y="1113032"/>
                  </a:lnTo>
                  <a:lnTo>
                    <a:pt x="6664182" y="1135590"/>
                  </a:lnTo>
                  <a:lnTo>
                    <a:pt x="6631929" y="1157740"/>
                  </a:lnTo>
                  <a:lnTo>
                    <a:pt x="6599323" y="1179491"/>
                  </a:lnTo>
                  <a:lnTo>
                    <a:pt x="6566372" y="1200851"/>
                  </a:lnTo>
                  <a:lnTo>
                    <a:pt x="6533083" y="1221828"/>
                  </a:lnTo>
                  <a:lnTo>
                    <a:pt x="6499464" y="1242429"/>
                  </a:lnTo>
                  <a:lnTo>
                    <a:pt x="6465522" y="1262664"/>
                  </a:lnTo>
                  <a:lnTo>
                    <a:pt x="6431265" y="1282539"/>
                  </a:lnTo>
                  <a:lnTo>
                    <a:pt x="6396699" y="1302064"/>
                  </a:lnTo>
                  <a:lnTo>
                    <a:pt x="6361833" y="1321246"/>
                  </a:lnTo>
                  <a:lnTo>
                    <a:pt x="6326673" y="1340094"/>
                  </a:lnTo>
                  <a:lnTo>
                    <a:pt x="6291227" y="1358615"/>
                  </a:lnTo>
                  <a:lnTo>
                    <a:pt x="6255503" y="1376817"/>
                  </a:lnTo>
                  <a:lnTo>
                    <a:pt x="6219507" y="1394710"/>
                  </a:lnTo>
                  <a:lnTo>
                    <a:pt x="6183248" y="1412300"/>
                  </a:lnTo>
                  <a:lnTo>
                    <a:pt x="6146732" y="1429595"/>
                  </a:lnTo>
                  <a:lnTo>
                    <a:pt x="6109967" y="1446605"/>
                  </a:lnTo>
                  <a:lnTo>
                    <a:pt x="6072961" y="1463337"/>
                  </a:lnTo>
                  <a:lnTo>
                    <a:pt x="5998253" y="1495999"/>
                  </a:lnTo>
                  <a:lnTo>
                    <a:pt x="5922668" y="1527647"/>
                  </a:lnTo>
                  <a:lnTo>
                    <a:pt x="5846265" y="1558345"/>
                  </a:lnTo>
                  <a:lnTo>
                    <a:pt x="5769102" y="1588158"/>
                  </a:lnTo>
                  <a:lnTo>
                    <a:pt x="5652064" y="1631359"/>
                  </a:lnTo>
                  <a:lnTo>
                    <a:pt x="5533651" y="1672933"/>
                  </a:lnTo>
                  <a:lnTo>
                    <a:pt x="5373974" y="1726211"/>
                  </a:lnTo>
                  <a:lnTo>
                    <a:pt x="5172160" y="1790077"/>
                  </a:lnTo>
                  <a:lnTo>
                    <a:pt x="4439020" y="2009937"/>
                  </a:lnTo>
                  <a:lnTo>
                    <a:pt x="4157590" y="2098270"/>
                  </a:lnTo>
                  <a:lnTo>
                    <a:pt x="3999272" y="2151180"/>
                  </a:lnTo>
                  <a:lnTo>
                    <a:pt x="3882088" y="2192421"/>
                  </a:lnTo>
                  <a:lnTo>
                    <a:pt x="3766460" y="2235240"/>
                  </a:lnTo>
                  <a:lnTo>
                    <a:pt x="3690337" y="2264770"/>
                  </a:lnTo>
                  <a:lnTo>
                    <a:pt x="3615053" y="2295165"/>
                  </a:lnTo>
                  <a:lnTo>
                    <a:pt x="3540667" y="2326487"/>
                  </a:lnTo>
                  <a:lnTo>
                    <a:pt x="3467239" y="2358803"/>
                  </a:lnTo>
                  <a:lnTo>
                    <a:pt x="3430902" y="2375353"/>
                  </a:lnTo>
                  <a:lnTo>
                    <a:pt x="3394828" y="2392176"/>
                  </a:lnTo>
                  <a:lnTo>
                    <a:pt x="3359022" y="2409279"/>
                  </a:lnTo>
                  <a:lnTo>
                    <a:pt x="3323492" y="2426671"/>
                  </a:lnTo>
                  <a:lnTo>
                    <a:pt x="3288246" y="2444360"/>
                  </a:lnTo>
                  <a:lnTo>
                    <a:pt x="3253291" y="2462354"/>
                  </a:lnTo>
                  <a:lnTo>
                    <a:pt x="3218635" y="2480661"/>
                  </a:lnTo>
                  <a:lnTo>
                    <a:pt x="3184285" y="2499289"/>
                  </a:lnTo>
                  <a:lnTo>
                    <a:pt x="3150248" y="2518246"/>
                  </a:lnTo>
                  <a:lnTo>
                    <a:pt x="3116532" y="2537540"/>
                  </a:lnTo>
                  <a:lnTo>
                    <a:pt x="3083144" y="2557180"/>
                  </a:lnTo>
                  <a:lnTo>
                    <a:pt x="3050092" y="2577173"/>
                  </a:lnTo>
                  <a:lnTo>
                    <a:pt x="3017383" y="2597528"/>
                  </a:lnTo>
                  <a:lnTo>
                    <a:pt x="2985024" y="2618253"/>
                  </a:lnTo>
                  <a:lnTo>
                    <a:pt x="2953022" y="2639355"/>
                  </a:lnTo>
                  <a:lnTo>
                    <a:pt x="2921386" y="2660843"/>
                  </a:lnTo>
                  <a:lnTo>
                    <a:pt x="2890123" y="2682725"/>
                  </a:lnTo>
                  <a:lnTo>
                    <a:pt x="2828743" y="2727704"/>
                  </a:lnTo>
                  <a:lnTo>
                    <a:pt x="2768942" y="2774355"/>
                  </a:lnTo>
                  <a:lnTo>
                    <a:pt x="2710779" y="2822744"/>
                  </a:lnTo>
                  <a:lnTo>
                    <a:pt x="2647129" y="2883133"/>
                  </a:lnTo>
                  <a:lnTo>
                    <a:pt x="2612235" y="2918963"/>
                  </a:lnTo>
                  <a:lnTo>
                    <a:pt x="2577636" y="2955087"/>
                  </a:lnTo>
                  <a:lnTo>
                    <a:pt x="2543317" y="2991492"/>
                  </a:lnTo>
                  <a:lnTo>
                    <a:pt x="2509264" y="3028164"/>
                  </a:lnTo>
                  <a:lnTo>
                    <a:pt x="2475466" y="3065089"/>
                  </a:lnTo>
                  <a:lnTo>
                    <a:pt x="2441906" y="3102253"/>
                  </a:lnTo>
                  <a:lnTo>
                    <a:pt x="2408573" y="3139644"/>
                  </a:lnTo>
                  <a:lnTo>
                    <a:pt x="2375452" y="3177247"/>
                  </a:lnTo>
                  <a:lnTo>
                    <a:pt x="2342530" y="3215049"/>
                  </a:lnTo>
                  <a:lnTo>
                    <a:pt x="2309793" y="3253036"/>
                  </a:lnTo>
                  <a:lnTo>
                    <a:pt x="2277228" y="3291194"/>
                  </a:lnTo>
                  <a:lnTo>
                    <a:pt x="2212556" y="3367971"/>
                  </a:lnTo>
                  <a:lnTo>
                    <a:pt x="2148406" y="3445269"/>
                  </a:lnTo>
                  <a:lnTo>
                    <a:pt x="2084669" y="3522981"/>
                  </a:lnTo>
                  <a:lnTo>
                    <a:pt x="1800034" y="3874867"/>
                  </a:lnTo>
                  <a:lnTo>
                    <a:pt x="1672901" y="4030634"/>
                  </a:lnTo>
                  <a:lnTo>
                    <a:pt x="1608780" y="4107964"/>
                  </a:lnTo>
                  <a:lnTo>
                    <a:pt x="1544143" y="4184780"/>
                  </a:lnTo>
                  <a:lnTo>
                    <a:pt x="1511598" y="4222960"/>
                  </a:lnTo>
                  <a:lnTo>
                    <a:pt x="1478883" y="4260971"/>
                  </a:lnTo>
                  <a:lnTo>
                    <a:pt x="1445984" y="4298799"/>
                  </a:lnTo>
                  <a:lnTo>
                    <a:pt x="1412889" y="4336430"/>
                  </a:lnTo>
                  <a:lnTo>
                    <a:pt x="1379582" y="4373850"/>
                  </a:lnTo>
                  <a:lnTo>
                    <a:pt x="1346052" y="4411046"/>
                  </a:lnTo>
                  <a:lnTo>
                    <a:pt x="1312283" y="4448005"/>
                  </a:lnTo>
                  <a:lnTo>
                    <a:pt x="1278263" y="4484712"/>
                  </a:lnTo>
                  <a:lnTo>
                    <a:pt x="1243978" y="4521153"/>
                  </a:lnTo>
                  <a:lnTo>
                    <a:pt x="1209413" y="4557316"/>
                  </a:lnTo>
                  <a:lnTo>
                    <a:pt x="1174557" y="4593187"/>
                  </a:lnTo>
                  <a:lnTo>
                    <a:pt x="1139394" y="4628752"/>
                  </a:lnTo>
                  <a:lnTo>
                    <a:pt x="1103911" y="4663997"/>
                  </a:lnTo>
                  <a:lnTo>
                    <a:pt x="1068094" y="4698909"/>
                  </a:lnTo>
                  <a:lnTo>
                    <a:pt x="1031931" y="4733474"/>
                  </a:lnTo>
                  <a:lnTo>
                    <a:pt x="995406" y="4767678"/>
                  </a:lnTo>
                  <a:lnTo>
                    <a:pt x="958508" y="4801508"/>
                  </a:lnTo>
                  <a:lnTo>
                    <a:pt x="921221" y="4834950"/>
                  </a:lnTo>
                  <a:lnTo>
                    <a:pt x="883532" y="4867991"/>
                  </a:lnTo>
                  <a:lnTo>
                    <a:pt x="845428" y="4900616"/>
                  </a:lnTo>
                  <a:lnTo>
                    <a:pt x="792291" y="4937075"/>
                  </a:lnTo>
                  <a:lnTo>
                    <a:pt x="732146" y="4975957"/>
                  </a:lnTo>
                  <a:lnTo>
                    <a:pt x="699744" y="4996299"/>
                  </a:lnTo>
                  <a:lnTo>
                    <a:pt x="400477" y="5180215"/>
                  </a:lnTo>
                  <a:lnTo>
                    <a:pt x="318930" y="5231955"/>
                  </a:lnTo>
                  <a:lnTo>
                    <a:pt x="277807" y="5258670"/>
                  </a:lnTo>
                  <a:lnTo>
                    <a:pt x="236610" y="5285946"/>
                  </a:lnTo>
                  <a:lnTo>
                    <a:pt x="195459" y="5313777"/>
                  </a:lnTo>
                  <a:lnTo>
                    <a:pt x="154475" y="5342161"/>
                  </a:lnTo>
                  <a:lnTo>
                    <a:pt x="113777" y="5371095"/>
                  </a:lnTo>
                  <a:lnTo>
                    <a:pt x="73484" y="5400574"/>
                  </a:lnTo>
                  <a:lnTo>
                    <a:pt x="33718" y="5430597"/>
                  </a:lnTo>
                  <a:lnTo>
                    <a:pt x="0" y="5456940"/>
                  </a:lnTo>
                  <a:lnTo>
                    <a:pt x="7529351" y="5456940"/>
                  </a:lnTo>
                  <a:lnTo>
                    <a:pt x="7529351" y="0"/>
                  </a:lnTo>
                  <a:close/>
                </a:path>
              </a:pathLst>
            </a:custGeom>
            <a:solidFill>
              <a:srgbClr val="AFE1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0"/>
            <a:ext cx="5715635" cy="6028690"/>
            <a:chOff x="0" y="0"/>
            <a:chExt cx="5715635" cy="602869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5715635" cy="6028690"/>
            </a:xfrm>
            <a:custGeom>
              <a:avLst/>
              <a:gdLst/>
              <a:ahLst/>
              <a:cxnLst/>
              <a:rect l="l" t="t" r="r" b="b"/>
              <a:pathLst>
                <a:path w="5715635" h="6028690">
                  <a:moveTo>
                    <a:pt x="5715059" y="0"/>
                  </a:moveTo>
                  <a:lnTo>
                    <a:pt x="0" y="0"/>
                  </a:lnTo>
                  <a:lnTo>
                    <a:pt x="0" y="6028291"/>
                  </a:lnTo>
                  <a:lnTo>
                    <a:pt x="24073" y="6008863"/>
                  </a:lnTo>
                  <a:lnTo>
                    <a:pt x="67177" y="5976427"/>
                  </a:lnTo>
                  <a:lnTo>
                    <a:pt x="111982" y="5945010"/>
                  </a:lnTo>
                  <a:lnTo>
                    <a:pt x="231108" y="5865870"/>
                  </a:lnTo>
                  <a:lnTo>
                    <a:pt x="636183" y="5603044"/>
                  </a:lnTo>
                  <a:lnTo>
                    <a:pt x="716896" y="5549388"/>
                  </a:lnTo>
                  <a:lnTo>
                    <a:pt x="796956" y="5494973"/>
                  </a:lnTo>
                  <a:lnTo>
                    <a:pt x="836667" y="5467429"/>
                  </a:lnTo>
                  <a:lnTo>
                    <a:pt x="876126" y="5439631"/>
                  </a:lnTo>
                  <a:lnTo>
                    <a:pt x="915303" y="5411559"/>
                  </a:lnTo>
                  <a:lnTo>
                    <a:pt x="954169" y="5383191"/>
                  </a:lnTo>
                  <a:lnTo>
                    <a:pt x="992694" y="5354506"/>
                  </a:lnTo>
                  <a:lnTo>
                    <a:pt x="1030849" y="5325484"/>
                  </a:lnTo>
                  <a:lnTo>
                    <a:pt x="1068603" y="5296103"/>
                  </a:lnTo>
                  <a:lnTo>
                    <a:pt x="1105928" y="5266341"/>
                  </a:lnTo>
                  <a:lnTo>
                    <a:pt x="1142793" y="5236178"/>
                  </a:lnTo>
                  <a:lnTo>
                    <a:pt x="1179170" y="5205593"/>
                  </a:lnTo>
                  <a:lnTo>
                    <a:pt x="1215028" y="5174563"/>
                  </a:lnTo>
                  <a:lnTo>
                    <a:pt x="1250337" y="5143069"/>
                  </a:lnTo>
                  <a:lnTo>
                    <a:pt x="1285070" y="5111089"/>
                  </a:lnTo>
                  <a:lnTo>
                    <a:pt x="1319194" y="5078602"/>
                  </a:lnTo>
                  <a:lnTo>
                    <a:pt x="1352682" y="5045586"/>
                  </a:lnTo>
                  <a:lnTo>
                    <a:pt x="1385503" y="5012020"/>
                  </a:lnTo>
                  <a:lnTo>
                    <a:pt x="1417629" y="4977884"/>
                  </a:lnTo>
                  <a:lnTo>
                    <a:pt x="1449028" y="4943156"/>
                  </a:lnTo>
                  <a:lnTo>
                    <a:pt x="1479672" y="4907815"/>
                  </a:lnTo>
                  <a:lnTo>
                    <a:pt x="1509531" y="4871840"/>
                  </a:lnTo>
                  <a:lnTo>
                    <a:pt x="1538576" y="4835209"/>
                  </a:lnTo>
                  <a:lnTo>
                    <a:pt x="1566776" y="4797901"/>
                  </a:lnTo>
                  <a:lnTo>
                    <a:pt x="1594103" y="4759896"/>
                  </a:lnTo>
                  <a:lnTo>
                    <a:pt x="1620526" y="4721172"/>
                  </a:lnTo>
                  <a:lnTo>
                    <a:pt x="1646016" y="4681708"/>
                  </a:lnTo>
                  <a:lnTo>
                    <a:pt x="1670544" y="4641482"/>
                  </a:lnTo>
                  <a:lnTo>
                    <a:pt x="1694080" y="4600474"/>
                  </a:lnTo>
                  <a:lnTo>
                    <a:pt x="1716594" y="4558663"/>
                  </a:lnTo>
                  <a:lnTo>
                    <a:pt x="1738056" y="4516026"/>
                  </a:lnTo>
                  <a:lnTo>
                    <a:pt x="1758438" y="4472544"/>
                  </a:lnTo>
                  <a:lnTo>
                    <a:pt x="1777709" y="4428195"/>
                  </a:lnTo>
                  <a:lnTo>
                    <a:pt x="1795840" y="4382957"/>
                  </a:lnTo>
                  <a:lnTo>
                    <a:pt x="1812801" y="4336810"/>
                  </a:lnTo>
                  <a:lnTo>
                    <a:pt x="1828562" y="4289732"/>
                  </a:lnTo>
                  <a:lnTo>
                    <a:pt x="1843095" y="4241702"/>
                  </a:lnTo>
                  <a:lnTo>
                    <a:pt x="1856369" y="4192700"/>
                  </a:lnTo>
                  <a:lnTo>
                    <a:pt x="1868355" y="4142703"/>
                  </a:lnTo>
                  <a:lnTo>
                    <a:pt x="1879023" y="4091691"/>
                  </a:lnTo>
                  <a:lnTo>
                    <a:pt x="1888344" y="4039642"/>
                  </a:lnTo>
                  <a:lnTo>
                    <a:pt x="1896052" y="3987910"/>
                  </a:lnTo>
                  <a:lnTo>
                    <a:pt x="1902497" y="3936438"/>
                  </a:lnTo>
                  <a:lnTo>
                    <a:pt x="1907733" y="3885216"/>
                  </a:lnTo>
                  <a:lnTo>
                    <a:pt x="1911817" y="3834236"/>
                  </a:lnTo>
                  <a:lnTo>
                    <a:pt x="1914806" y="3783488"/>
                  </a:lnTo>
                  <a:lnTo>
                    <a:pt x="1916754" y="3732963"/>
                  </a:lnTo>
                  <a:lnTo>
                    <a:pt x="1917719" y="3682651"/>
                  </a:lnTo>
                  <a:lnTo>
                    <a:pt x="1917756" y="3632544"/>
                  </a:lnTo>
                  <a:lnTo>
                    <a:pt x="1916922" y="3582632"/>
                  </a:lnTo>
                  <a:lnTo>
                    <a:pt x="1915272" y="3532905"/>
                  </a:lnTo>
                  <a:lnTo>
                    <a:pt x="1912863" y="3483355"/>
                  </a:lnTo>
                  <a:lnTo>
                    <a:pt x="1909752" y="3433972"/>
                  </a:lnTo>
                  <a:lnTo>
                    <a:pt x="1905993" y="3384747"/>
                  </a:lnTo>
                  <a:lnTo>
                    <a:pt x="1901644" y="3335670"/>
                  </a:lnTo>
                  <a:lnTo>
                    <a:pt x="1896759" y="3286732"/>
                  </a:lnTo>
                  <a:lnTo>
                    <a:pt x="1891397" y="3237925"/>
                  </a:lnTo>
                  <a:lnTo>
                    <a:pt x="1885612" y="3189238"/>
                  </a:lnTo>
                  <a:lnTo>
                    <a:pt x="1879461" y="3140663"/>
                  </a:lnTo>
                  <a:lnTo>
                    <a:pt x="1872999" y="3092190"/>
                  </a:lnTo>
                  <a:lnTo>
                    <a:pt x="1866284" y="3043809"/>
                  </a:lnTo>
                  <a:lnTo>
                    <a:pt x="1859370" y="2995513"/>
                  </a:lnTo>
                  <a:lnTo>
                    <a:pt x="1852315" y="2947290"/>
                  </a:lnTo>
                  <a:lnTo>
                    <a:pt x="1845175" y="2899133"/>
                  </a:lnTo>
                  <a:lnTo>
                    <a:pt x="1830861" y="2802975"/>
                  </a:lnTo>
                  <a:lnTo>
                    <a:pt x="1823801" y="2754957"/>
                  </a:lnTo>
                  <a:lnTo>
                    <a:pt x="1816879" y="2706967"/>
                  </a:lnTo>
                  <a:lnTo>
                    <a:pt x="1810152" y="2658995"/>
                  </a:lnTo>
                  <a:lnTo>
                    <a:pt x="1803676" y="2611032"/>
                  </a:lnTo>
                  <a:lnTo>
                    <a:pt x="1797508" y="2563070"/>
                  </a:lnTo>
                  <a:lnTo>
                    <a:pt x="1791703" y="2515098"/>
                  </a:lnTo>
                  <a:lnTo>
                    <a:pt x="1786318" y="2467108"/>
                  </a:lnTo>
                  <a:lnTo>
                    <a:pt x="1781408" y="2419089"/>
                  </a:lnTo>
                  <a:lnTo>
                    <a:pt x="1777031" y="2371034"/>
                  </a:lnTo>
                  <a:lnTo>
                    <a:pt x="1773241" y="2322932"/>
                  </a:lnTo>
                  <a:lnTo>
                    <a:pt x="1770095" y="2274775"/>
                  </a:lnTo>
                  <a:lnTo>
                    <a:pt x="1767649" y="2226552"/>
                  </a:lnTo>
                  <a:lnTo>
                    <a:pt x="1765960" y="2178255"/>
                  </a:lnTo>
                  <a:lnTo>
                    <a:pt x="1765083" y="2129875"/>
                  </a:lnTo>
                  <a:lnTo>
                    <a:pt x="1765075" y="2081402"/>
                  </a:lnTo>
                  <a:lnTo>
                    <a:pt x="1765992" y="2032826"/>
                  </a:lnTo>
                  <a:lnTo>
                    <a:pt x="1767618" y="1981925"/>
                  </a:lnTo>
                  <a:lnTo>
                    <a:pt x="1770445" y="1932266"/>
                  </a:lnTo>
                  <a:lnTo>
                    <a:pt x="1774456" y="1883831"/>
                  </a:lnTo>
                  <a:lnTo>
                    <a:pt x="1779635" y="1836604"/>
                  </a:lnTo>
                  <a:lnTo>
                    <a:pt x="1785962" y="1790568"/>
                  </a:lnTo>
                  <a:lnTo>
                    <a:pt x="1793422" y="1745708"/>
                  </a:lnTo>
                  <a:lnTo>
                    <a:pt x="1801998" y="1702005"/>
                  </a:lnTo>
                  <a:lnTo>
                    <a:pt x="1811671" y="1659445"/>
                  </a:lnTo>
                  <a:lnTo>
                    <a:pt x="1822425" y="1618009"/>
                  </a:lnTo>
                  <a:lnTo>
                    <a:pt x="1834242" y="1577681"/>
                  </a:lnTo>
                  <a:lnTo>
                    <a:pt x="1847105" y="1538445"/>
                  </a:lnTo>
                  <a:lnTo>
                    <a:pt x="1860998" y="1500283"/>
                  </a:lnTo>
                  <a:lnTo>
                    <a:pt x="1875902" y="1463180"/>
                  </a:lnTo>
                  <a:lnTo>
                    <a:pt x="1891801" y="1427119"/>
                  </a:lnTo>
                  <a:lnTo>
                    <a:pt x="1908678" y="1392083"/>
                  </a:lnTo>
                  <a:lnTo>
                    <a:pt x="1926514" y="1358055"/>
                  </a:lnTo>
                  <a:lnTo>
                    <a:pt x="1964999" y="1292958"/>
                  </a:lnTo>
                  <a:lnTo>
                    <a:pt x="2007118" y="1231694"/>
                  </a:lnTo>
                  <a:lnTo>
                    <a:pt x="2052733" y="1174131"/>
                  </a:lnTo>
                  <a:lnTo>
                    <a:pt x="2101707" y="1120135"/>
                  </a:lnTo>
                  <a:lnTo>
                    <a:pt x="2153901" y="1069574"/>
                  </a:lnTo>
                  <a:lnTo>
                    <a:pt x="2209178" y="1022314"/>
                  </a:lnTo>
                  <a:lnTo>
                    <a:pt x="2267401" y="978222"/>
                  </a:lnTo>
                  <a:lnTo>
                    <a:pt x="2328431" y="937164"/>
                  </a:lnTo>
                  <a:lnTo>
                    <a:pt x="2392131" y="899009"/>
                  </a:lnTo>
                  <a:lnTo>
                    <a:pt x="2458363" y="863622"/>
                  </a:lnTo>
                  <a:lnTo>
                    <a:pt x="2526989" y="830870"/>
                  </a:lnTo>
                  <a:lnTo>
                    <a:pt x="2562157" y="815441"/>
                  </a:lnTo>
                  <a:lnTo>
                    <a:pt x="2597871" y="800620"/>
                  </a:lnTo>
                  <a:lnTo>
                    <a:pt x="2634116" y="786392"/>
                  </a:lnTo>
                  <a:lnTo>
                    <a:pt x="2670873" y="772740"/>
                  </a:lnTo>
                  <a:lnTo>
                    <a:pt x="2708125" y="759646"/>
                  </a:lnTo>
                  <a:lnTo>
                    <a:pt x="2745855" y="747095"/>
                  </a:lnTo>
                  <a:lnTo>
                    <a:pt x="2784046" y="735070"/>
                  </a:lnTo>
                  <a:lnTo>
                    <a:pt x="2822680" y="723553"/>
                  </a:lnTo>
                  <a:lnTo>
                    <a:pt x="2861741" y="712529"/>
                  </a:lnTo>
                  <a:lnTo>
                    <a:pt x="2901211" y="701981"/>
                  </a:lnTo>
                  <a:lnTo>
                    <a:pt x="2941073" y="691892"/>
                  </a:lnTo>
                  <a:lnTo>
                    <a:pt x="2981310" y="682245"/>
                  </a:lnTo>
                  <a:lnTo>
                    <a:pt x="3021904" y="673024"/>
                  </a:lnTo>
                  <a:lnTo>
                    <a:pt x="3062839" y="664213"/>
                  </a:lnTo>
                  <a:lnTo>
                    <a:pt x="3104096" y="655794"/>
                  </a:lnTo>
                  <a:lnTo>
                    <a:pt x="3187512" y="640067"/>
                  </a:lnTo>
                  <a:lnTo>
                    <a:pt x="3272012" y="625710"/>
                  </a:lnTo>
                  <a:lnTo>
                    <a:pt x="3357461" y="612590"/>
                  </a:lnTo>
                  <a:lnTo>
                    <a:pt x="3487110" y="594940"/>
                  </a:lnTo>
                  <a:lnTo>
                    <a:pt x="3662007" y="574494"/>
                  </a:lnTo>
                  <a:lnTo>
                    <a:pt x="4449364" y="498692"/>
                  </a:lnTo>
                  <a:lnTo>
                    <a:pt x="4576121" y="484267"/>
                  </a:lnTo>
                  <a:lnTo>
                    <a:pt x="4700362" y="468133"/>
                  </a:lnTo>
                  <a:lnTo>
                    <a:pt x="4781562" y="456205"/>
                  </a:lnTo>
                  <a:lnTo>
                    <a:pt x="4861298" y="443184"/>
                  </a:lnTo>
                  <a:lnTo>
                    <a:pt x="4900575" y="436222"/>
                  </a:lnTo>
                  <a:lnTo>
                    <a:pt x="4939434" y="428937"/>
                  </a:lnTo>
                  <a:lnTo>
                    <a:pt x="4977859" y="421312"/>
                  </a:lnTo>
                  <a:lnTo>
                    <a:pt x="5015832" y="413331"/>
                  </a:lnTo>
                  <a:lnTo>
                    <a:pt x="5053336" y="404976"/>
                  </a:lnTo>
                  <a:lnTo>
                    <a:pt x="5126867" y="387082"/>
                  </a:lnTo>
                  <a:lnTo>
                    <a:pt x="5215168" y="360750"/>
                  </a:lnTo>
                  <a:lnTo>
                    <a:pt x="5265430" y="342163"/>
                  </a:lnTo>
                  <a:lnTo>
                    <a:pt x="5313675" y="321798"/>
                  </a:lnTo>
                  <a:lnTo>
                    <a:pt x="5359929" y="299706"/>
                  </a:lnTo>
                  <a:lnTo>
                    <a:pt x="5404219" y="275937"/>
                  </a:lnTo>
                  <a:lnTo>
                    <a:pt x="5446574" y="250541"/>
                  </a:lnTo>
                  <a:lnTo>
                    <a:pt x="5487019" y="223570"/>
                  </a:lnTo>
                  <a:lnTo>
                    <a:pt x="5525582" y="195073"/>
                  </a:lnTo>
                  <a:lnTo>
                    <a:pt x="5562289" y="165101"/>
                  </a:lnTo>
                  <a:lnTo>
                    <a:pt x="5597169" y="133705"/>
                  </a:lnTo>
                  <a:lnTo>
                    <a:pt x="5630248" y="100934"/>
                  </a:lnTo>
                  <a:lnTo>
                    <a:pt x="5661553" y="66841"/>
                  </a:lnTo>
                  <a:lnTo>
                    <a:pt x="5691112" y="31474"/>
                  </a:lnTo>
                  <a:lnTo>
                    <a:pt x="5715059" y="0"/>
                  </a:lnTo>
                  <a:close/>
                </a:path>
              </a:pathLst>
            </a:custGeom>
            <a:solidFill>
              <a:srgbClr val="88CDC5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466677"/>
              <a:ext cx="1098550" cy="2512695"/>
            </a:xfrm>
            <a:custGeom>
              <a:avLst/>
              <a:gdLst/>
              <a:ahLst/>
              <a:cxnLst/>
              <a:rect l="l" t="t" r="r" b="b"/>
              <a:pathLst>
                <a:path w="1098550" h="2512695">
                  <a:moveTo>
                    <a:pt x="0" y="0"/>
                  </a:moveTo>
                  <a:lnTo>
                    <a:pt x="0" y="2512458"/>
                  </a:lnTo>
                  <a:lnTo>
                    <a:pt x="36516" y="2495711"/>
                  </a:lnTo>
                  <a:lnTo>
                    <a:pt x="78774" y="2474967"/>
                  </a:lnTo>
                  <a:lnTo>
                    <a:pt x="120841" y="2452958"/>
                  </a:lnTo>
                  <a:lnTo>
                    <a:pt x="162667" y="2429723"/>
                  </a:lnTo>
                  <a:lnTo>
                    <a:pt x="204204" y="2405297"/>
                  </a:lnTo>
                  <a:lnTo>
                    <a:pt x="245404" y="2379715"/>
                  </a:lnTo>
                  <a:lnTo>
                    <a:pt x="286216" y="2353015"/>
                  </a:lnTo>
                  <a:lnTo>
                    <a:pt x="326594" y="2325233"/>
                  </a:lnTo>
                  <a:lnTo>
                    <a:pt x="366488" y="2296404"/>
                  </a:lnTo>
                  <a:lnTo>
                    <a:pt x="405849" y="2266564"/>
                  </a:lnTo>
                  <a:lnTo>
                    <a:pt x="444629" y="2235750"/>
                  </a:lnTo>
                  <a:lnTo>
                    <a:pt x="482778" y="2203999"/>
                  </a:lnTo>
                  <a:lnTo>
                    <a:pt x="520249" y="2171345"/>
                  </a:lnTo>
                  <a:lnTo>
                    <a:pt x="556992" y="2137826"/>
                  </a:lnTo>
                  <a:lnTo>
                    <a:pt x="592960" y="2103477"/>
                  </a:lnTo>
                  <a:lnTo>
                    <a:pt x="628102" y="2068334"/>
                  </a:lnTo>
                  <a:lnTo>
                    <a:pt x="662370" y="2032434"/>
                  </a:lnTo>
                  <a:lnTo>
                    <a:pt x="695716" y="1995813"/>
                  </a:lnTo>
                  <a:lnTo>
                    <a:pt x="728092" y="1958507"/>
                  </a:lnTo>
                  <a:lnTo>
                    <a:pt x="759447" y="1920552"/>
                  </a:lnTo>
                  <a:lnTo>
                    <a:pt x="789734" y="1881984"/>
                  </a:lnTo>
                  <a:lnTo>
                    <a:pt x="818903" y="1842840"/>
                  </a:lnTo>
                  <a:lnTo>
                    <a:pt x="846907" y="1803155"/>
                  </a:lnTo>
                  <a:lnTo>
                    <a:pt x="873696" y="1762966"/>
                  </a:lnTo>
                  <a:lnTo>
                    <a:pt x="899222" y="1722308"/>
                  </a:lnTo>
                  <a:lnTo>
                    <a:pt x="923435" y="1681218"/>
                  </a:lnTo>
                  <a:lnTo>
                    <a:pt x="946288" y="1639733"/>
                  </a:lnTo>
                  <a:lnTo>
                    <a:pt x="967731" y="1597887"/>
                  </a:lnTo>
                  <a:lnTo>
                    <a:pt x="987716" y="1555718"/>
                  </a:lnTo>
                  <a:lnTo>
                    <a:pt x="1006194" y="1513262"/>
                  </a:lnTo>
                  <a:lnTo>
                    <a:pt x="1023117" y="1470554"/>
                  </a:lnTo>
                  <a:lnTo>
                    <a:pt x="1038435" y="1427631"/>
                  </a:lnTo>
                  <a:lnTo>
                    <a:pt x="1052100" y="1384528"/>
                  </a:lnTo>
                  <a:lnTo>
                    <a:pt x="1064064" y="1341283"/>
                  </a:lnTo>
                  <a:lnTo>
                    <a:pt x="1074276" y="1297931"/>
                  </a:lnTo>
                  <a:lnTo>
                    <a:pt x="1082690" y="1254508"/>
                  </a:lnTo>
                  <a:lnTo>
                    <a:pt x="1089256" y="1211051"/>
                  </a:lnTo>
                  <a:lnTo>
                    <a:pt x="1093925" y="1167595"/>
                  </a:lnTo>
                  <a:lnTo>
                    <a:pt x="1096648" y="1124177"/>
                  </a:lnTo>
                  <a:lnTo>
                    <a:pt x="1098291" y="1078860"/>
                  </a:lnTo>
                  <a:lnTo>
                    <a:pt x="1097535" y="1034488"/>
                  </a:lnTo>
                  <a:lnTo>
                    <a:pt x="1094445" y="991054"/>
                  </a:lnTo>
                  <a:lnTo>
                    <a:pt x="1089081" y="948551"/>
                  </a:lnTo>
                  <a:lnTo>
                    <a:pt x="1081507" y="906970"/>
                  </a:lnTo>
                  <a:lnTo>
                    <a:pt x="1071786" y="866304"/>
                  </a:lnTo>
                  <a:lnTo>
                    <a:pt x="1059979" y="826543"/>
                  </a:lnTo>
                  <a:lnTo>
                    <a:pt x="1046150" y="787682"/>
                  </a:lnTo>
                  <a:lnTo>
                    <a:pt x="1030361" y="749711"/>
                  </a:lnTo>
                  <a:lnTo>
                    <a:pt x="1012674" y="712623"/>
                  </a:lnTo>
                  <a:lnTo>
                    <a:pt x="993153" y="676409"/>
                  </a:lnTo>
                  <a:lnTo>
                    <a:pt x="971859" y="641062"/>
                  </a:lnTo>
                  <a:lnTo>
                    <a:pt x="948855" y="606575"/>
                  </a:lnTo>
                  <a:lnTo>
                    <a:pt x="924204" y="572938"/>
                  </a:lnTo>
                  <a:lnTo>
                    <a:pt x="897968" y="540144"/>
                  </a:lnTo>
                  <a:lnTo>
                    <a:pt x="870210" y="508185"/>
                  </a:lnTo>
                  <a:lnTo>
                    <a:pt x="840992" y="477054"/>
                  </a:lnTo>
                  <a:lnTo>
                    <a:pt x="810377" y="446741"/>
                  </a:lnTo>
                  <a:lnTo>
                    <a:pt x="778428" y="417240"/>
                  </a:lnTo>
                  <a:lnTo>
                    <a:pt x="745206" y="388543"/>
                  </a:lnTo>
                  <a:lnTo>
                    <a:pt x="710775" y="360641"/>
                  </a:lnTo>
                  <a:lnTo>
                    <a:pt x="675197" y="333526"/>
                  </a:lnTo>
                  <a:lnTo>
                    <a:pt x="638535" y="307191"/>
                  </a:lnTo>
                  <a:lnTo>
                    <a:pt x="600851" y="281628"/>
                  </a:lnTo>
                  <a:lnTo>
                    <a:pt x="562207" y="256829"/>
                  </a:lnTo>
                  <a:lnTo>
                    <a:pt x="522667" y="232785"/>
                  </a:lnTo>
                  <a:lnTo>
                    <a:pt x="482293" y="209489"/>
                  </a:lnTo>
                  <a:lnTo>
                    <a:pt x="441146" y="186933"/>
                  </a:lnTo>
                  <a:lnTo>
                    <a:pt x="399291" y="165109"/>
                  </a:lnTo>
                  <a:lnTo>
                    <a:pt x="356789" y="144010"/>
                  </a:lnTo>
                  <a:lnTo>
                    <a:pt x="313703" y="123626"/>
                  </a:lnTo>
                  <a:lnTo>
                    <a:pt x="270096" y="103951"/>
                  </a:lnTo>
                  <a:lnTo>
                    <a:pt x="226030" y="84976"/>
                  </a:lnTo>
                  <a:lnTo>
                    <a:pt x="181567" y="66694"/>
                  </a:lnTo>
                  <a:lnTo>
                    <a:pt x="136771" y="49096"/>
                  </a:lnTo>
                  <a:lnTo>
                    <a:pt x="91703" y="32174"/>
                  </a:lnTo>
                  <a:lnTo>
                    <a:pt x="46426" y="15921"/>
                  </a:lnTo>
                  <a:lnTo>
                    <a:pt x="1003" y="3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F4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2"/>
              <a:ext cx="3515360" cy="1718310"/>
            </a:xfrm>
            <a:custGeom>
              <a:avLst/>
              <a:gdLst/>
              <a:ahLst/>
              <a:cxnLst/>
              <a:rect l="l" t="t" r="r" b="b"/>
              <a:pathLst>
                <a:path w="3515360" h="1718310">
                  <a:moveTo>
                    <a:pt x="3224949" y="0"/>
                  </a:moveTo>
                  <a:lnTo>
                    <a:pt x="3180994" y="0"/>
                  </a:lnTo>
                  <a:lnTo>
                    <a:pt x="3163951" y="8394"/>
                  </a:lnTo>
                  <a:lnTo>
                    <a:pt x="3025368" y="78155"/>
                  </a:lnTo>
                  <a:lnTo>
                    <a:pt x="2795232" y="197929"/>
                  </a:lnTo>
                  <a:lnTo>
                    <a:pt x="2076907" y="584758"/>
                  </a:lnTo>
                  <a:lnTo>
                    <a:pt x="1768284" y="746899"/>
                  </a:lnTo>
                  <a:lnTo>
                    <a:pt x="1591157" y="836269"/>
                  </a:lnTo>
                  <a:lnTo>
                    <a:pt x="1457934" y="901103"/>
                  </a:lnTo>
                  <a:lnTo>
                    <a:pt x="1324406" y="963663"/>
                  </a:lnTo>
                  <a:lnTo>
                    <a:pt x="1235214" y="1003935"/>
                  </a:lnTo>
                  <a:lnTo>
                    <a:pt x="1145882" y="1042949"/>
                  </a:lnTo>
                  <a:lnTo>
                    <a:pt x="1056398" y="1080579"/>
                  </a:lnTo>
                  <a:lnTo>
                    <a:pt x="966774" y="1116749"/>
                  </a:lnTo>
                  <a:lnTo>
                    <a:pt x="877023" y="1151331"/>
                  </a:lnTo>
                  <a:lnTo>
                    <a:pt x="787120" y="1184236"/>
                  </a:lnTo>
                  <a:lnTo>
                    <a:pt x="742111" y="1200023"/>
                  </a:lnTo>
                  <a:lnTo>
                    <a:pt x="697077" y="1215351"/>
                  </a:lnTo>
                  <a:lnTo>
                    <a:pt x="651992" y="1230210"/>
                  </a:lnTo>
                  <a:lnTo>
                    <a:pt x="606882" y="1244587"/>
                  </a:lnTo>
                  <a:lnTo>
                    <a:pt x="561733" y="1258468"/>
                  </a:lnTo>
                  <a:lnTo>
                    <a:pt x="516559" y="1271828"/>
                  </a:lnTo>
                  <a:lnTo>
                    <a:pt x="471335" y="1284681"/>
                  </a:lnTo>
                  <a:lnTo>
                    <a:pt x="426085" y="1296987"/>
                  </a:lnTo>
                  <a:lnTo>
                    <a:pt x="380796" y="1308735"/>
                  </a:lnTo>
                  <a:lnTo>
                    <a:pt x="335470" y="1319936"/>
                  </a:lnTo>
                  <a:lnTo>
                    <a:pt x="290106" y="1330553"/>
                  </a:lnTo>
                  <a:lnTo>
                    <a:pt x="244716" y="1340586"/>
                  </a:lnTo>
                  <a:lnTo>
                    <a:pt x="199288" y="1350022"/>
                  </a:lnTo>
                  <a:lnTo>
                    <a:pt x="153809" y="1358836"/>
                  </a:lnTo>
                  <a:lnTo>
                    <a:pt x="108305" y="1367028"/>
                  </a:lnTo>
                  <a:lnTo>
                    <a:pt x="62776" y="1374584"/>
                  </a:lnTo>
                  <a:lnTo>
                    <a:pt x="17195" y="1381480"/>
                  </a:lnTo>
                  <a:lnTo>
                    <a:pt x="0" y="1383830"/>
                  </a:lnTo>
                  <a:lnTo>
                    <a:pt x="0" y="1403832"/>
                  </a:lnTo>
                  <a:lnTo>
                    <a:pt x="77406" y="1392301"/>
                  </a:lnTo>
                  <a:lnTo>
                    <a:pt x="124688" y="1384261"/>
                  </a:lnTo>
                  <a:lnTo>
                    <a:pt x="171932" y="1375562"/>
                  </a:lnTo>
                  <a:lnTo>
                    <a:pt x="219125" y="1366177"/>
                  </a:lnTo>
                  <a:lnTo>
                    <a:pt x="266293" y="1356156"/>
                  </a:lnTo>
                  <a:lnTo>
                    <a:pt x="313410" y="1345488"/>
                  </a:lnTo>
                  <a:lnTo>
                    <a:pt x="360489" y="1334185"/>
                  </a:lnTo>
                  <a:lnTo>
                    <a:pt x="407530" y="1322285"/>
                  </a:lnTo>
                  <a:lnTo>
                    <a:pt x="454533" y="1309789"/>
                  </a:lnTo>
                  <a:lnTo>
                    <a:pt x="501497" y="1296708"/>
                  </a:lnTo>
                  <a:lnTo>
                    <a:pt x="548411" y="1283055"/>
                  </a:lnTo>
                  <a:lnTo>
                    <a:pt x="595299" y="1268857"/>
                  </a:lnTo>
                  <a:lnTo>
                    <a:pt x="642137" y="1254112"/>
                  </a:lnTo>
                  <a:lnTo>
                    <a:pt x="688936" y="1238846"/>
                  </a:lnTo>
                  <a:lnTo>
                    <a:pt x="735698" y="1223073"/>
                  </a:lnTo>
                  <a:lnTo>
                    <a:pt x="782421" y="1206792"/>
                  </a:lnTo>
                  <a:lnTo>
                    <a:pt x="829094" y="1190040"/>
                  </a:lnTo>
                  <a:lnTo>
                    <a:pt x="875741" y="1172819"/>
                  </a:lnTo>
                  <a:lnTo>
                    <a:pt x="968908" y="1137043"/>
                  </a:lnTo>
                  <a:lnTo>
                    <a:pt x="1061910" y="1099553"/>
                  </a:lnTo>
                  <a:lnTo>
                    <a:pt x="1154760" y="1060500"/>
                  </a:lnTo>
                  <a:lnTo>
                    <a:pt x="1247457" y="1019962"/>
                  </a:lnTo>
                  <a:lnTo>
                    <a:pt x="1340002" y="978077"/>
                  </a:lnTo>
                  <a:lnTo>
                    <a:pt x="1478521" y="912977"/>
                  </a:lnTo>
                  <a:lnTo>
                    <a:pt x="1616684" y="845464"/>
                  </a:lnTo>
                  <a:lnTo>
                    <a:pt x="1800377" y="752398"/>
                  </a:lnTo>
                  <a:lnTo>
                    <a:pt x="2120366" y="583679"/>
                  </a:lnTo>
                  <a:lnTo>
                    <a:pt x="2803461" y="215658"/>
                  </a:lnTo>
                  <a:lnTo>
                    <a:pt x="3032912" y="96151"/>
                  </a:lnTo>
                  <a:lnTo>
                    <a:pt x="3171063" y="26543"/>
                  </a:lnTo>
                  <a:lnTo>
                    <a:pt x="3224949" y="0"/>
                  </a:lnTo>
                  <a:close/>
                </a:path>
                <a:path w="3515360" h="1718310">
                  <a:moveTo>
                    <a:pt x="3514852" y="0"/>
                  </a:moveTo>
                  <a:lnTo>
                    <a:pt x="3478161" y="0"/>
                  </a:lnTo>
                  <a:lnTo>
                    <a:pt x="3387661" y="57810"/>
                  </a:lnTo>
                  <a:lnTo>
                    <a:pt x="3213785" y="171234"/>
                  </a:lnTo>
                  <a:lnTo>
                    <a:pt x="2411488" y="708113"/>
                  </a:lnTo>
                  <a:lnTo>
                    <a:pt x="2202777" y="843445"/>
                  </a:lnTo>
                  <a:lnTo>
                    <a:pt x="2076932" y="922705"/>
                  </a:lnTo>
                  <a:lnTo>
                    <a:pt x="1950593" y="1000074"/>
                  </a:lnTo>
                  <a:lnTo>
                    <a:pt x="1866074" y="1050442"/>
                  </a:lnTo>
                  <a:lnTo>
                    <a:pt x="1781302" y="1099718"/>
                  </a:lnTo>
                  <a:lnTo>
                    <a:pt x="1696275" y="1147787"/>
                  </a:lnTo>
                  <a:lnTo>
                    <a:pt x="1610982" y="1194574"/>
                  </a:lnTo>
                  <a:lnTo>
                    <a:pt x="1525409" y="1239939"/>
                  </a:lnTo>
                  <a:lnTo>
                    <a:pt x="1439557" y="1283817"/>
                  </a:lnTo>
                  <a:lnTo>
                    <a:pt x="1396517" y="1305153"/>
                  </a:lnTo>
                  <a:lnTo>
                    <a:pt x="1353400" y="1326070"/>
                  </a:lnTo>
                  <a:lnTo>
                    <a:pt x="1310208" y="1346568"/>
                  </a:lnTo>
                  <a:lnTo>
                    <a:pt x="1266926" y="1366621"/>
                  </a:lnTo>
                  <a:lnTo>
                    <a:pt x="1223581" y="1386230"/>
                  </a:lnTo>
                  <a:lnTo>
                    <a:pt x="1180147" y="1405369"/>
                  </a:lnTo>
                  <a:lnTo>
                    <a:pt x="1136637" y="1424025"/>
                  </a:lnTo>
                  <a:lnTo>
                    <a:pt x="1093038" y="1442186"/>
                  </a:lnTo>
                  <a:lnTo>
                    <a:pt x="1049350" y="1459852"/>
                  </a:lnTo>
                  <a:lnTo>
                    <a:pt x="1005586" y="1476997"/>
                  </a:lnTo>
                  <a:lnTo>
                    <a:pt x="961732" y="1493608"/>
                  </a:lnTo>
                  <a:lnTo>
                    <a:pt x="917778" y="1509674"/>
                  </a:lnTo>
                  <a:lnTo>
                    <a:pt x="873747" y="1525193"/>
                  </a:lnTo>
                  <a:lnTo>
                    <a:pt x="829602" y="1540141"/>
                  </a:lnTo>
                  <a:lnTo>
                    <a:pt x="785406" y="1554492"/>
                  </a:lnTo>
                  <a:lnTo>
                    <a:pt x="741095" y="1568272"/>
                  </a:lnTo>
                  <a:lnTo>
                    <a:pt x="696683" y="1581429"/>
                  </a:lnTo>
                  <a:lnTo>
                    <a:pt x="652183" y="1593964"/>
                  </a:lnTo>
                  <a:lnTo>
                    <a:pt x="607593" y="1605876"/>
                  </a:lnTo>
                  <a:lnTo>
                    <a:pt x="562889" y="1617141"/>
                  </a:lnTo>
                  <a:lnTo>
                    <a:pt x="518096" y="1627746"/>
                  </a:lnTo>
                  <a:lnTo>
                    <a:pt x="473189" y="1637677"/>
                  </a:lnTo>
                  <a:lnTo>
                    <a:pt x="428193" y="1646923"/>
                  </a:lnTo>
                  <a:lnTo>
                    <a:pt x="383082" y="1655470"/>
                  </a:lnTo>
                  <a:lnTo>
                    <a:pt x="337870" y="1663306"/>
                  </a:lnTo>
                  <a:lnTo>
                    <a:pt x="292557" y="1670418"/>
                  </a:lnTo>
                  <a:lnTo>
                    <a:pt x="247142" y="1676806"/>
                  </a:lnTo>
                  <a:lnTo>
                    <a:pt x="201599" y="1682432"/>
                  </a:lnTo>
                  <a:lnTo>
                    <a:pt x="155956" y="1687309"/>
                  </a:lnTo>
                  <a:lnTo>
                    <a:pt x="110210" y="1691398"/>
                  </a:lnTo>
                  <a:lnTo>
                    <a:pt x="64338" y="1694713"/>
                  </a:lnTo>
                  <a:lnTo>
                    <a:pt x="18364" y="1697215"/>
                  </a:lnTo>
                  <a:lnTo>
                    <a:pt x="0" y="1697888"/>
                  </a:lnTo>
                  <a:lnTo>
                    <a:pt x="0" y="1717802"/>
                  </a:lnTo>
                  <a:lnTo>
                    <a:pt x="46304" y="1715630"/>
                  </a:lnTo>
                  <a:lnTo>
                    <a:pt x="94221" y="1712518"/>
                  </a:lnTo>
                  <a:lnTo>
                    <a:pt x="142024" y="1708543"/>
                  </a:lnTo>
                  <a:lnTo>
                    <a:pt x="189699" y="1703730"/>
                  </a:lnTo>
                  <a:lnTo>
                    <a:pt x="237248" y="1698091"/>
                  </a:lnTo>
                  <a:lnTo>
                    <a:pt x="284683" y="1691627"/>
                  </a:lnTo>
                  <a:lnTo>
                    <a:pt x="331990" y="1684375"/>
                  </a:lnTo>
                  <a:lnTo>
                    <a:pt x="379183" y="1676323"/>
                  </a:lnTo>
                  <a:lnTo>
                    <a:pt x="426262" y="1667510"/>
                  </a:lnTo>
                  <a:lnTo>
                    <a:pt x="473227" y="1657946"/>
                  </a:lnTo>
                  <a:lnTo>
                    <a:pt x="520077" y="1647621"/>
                  </a:lnTo>
                  <a:lnTo>
                    <a:pt x="566813" y="1636585"/>
                  </a:lnTo>
                  <a:lnTo>
                    <a:pt x="613448" y="1624838"/>
                  </a:lnTo>
                  <a:lnTo>
                    <a:pt x="659968" y="1612379"/>
                  </a:lnTo>
                  <a:lnTo>
                    <a:pt x="706374" y="1599247"/>
                  </a:lnTo>
                  <a:lnTo>
                    <a:pt x="752690" y="1585429"/>
                  </a:lnTo>
                  <a:lnTo>
                    <a:pt x="798893" y="1570977"/>
                  </a:lnTo>
                  <a:lnTo>
                    <a:pt x="844981" y="1555877"/>
                  </a:lnTo>
                  <a:lnTo>
                    <a:pt x="891006" y="1540129"/>
                  </a:lnTo>
                  <a:lnTo>
                    <a:pt x="936879" y="1523796"/>
                  </a:lnTo>
                  <a:lnTo>
                    <a:pt x="982687" y="1506867"/>
                  </a:lnTo>
                  <a:lnTo>
                    <a:pt x="1028382" y="1489341"/>
                  </a:lnTo>
                  <a:lnTo>
                    <a:pt x="1073988" y="1471244"/>
                  </a:lnTo>
                  <a:lnTo>
                    <a:pt x="1119505" y="1452600"/>
                  </a:lnTo>
                  <a:lnTo>
                    <a:pt x="1164920" y="1433423"/>
                  </a:lnTo>
                  <a:lnTo>
                    <a:pt x="1210246" y="1413713"/>
                  </a:lnTo>
                  <a:lnTo>
                    <a:pt x="1255483" y="1393494"/>
                  </a:lnTo>
                  <a:lnTo>
                    <a:pt x="1300632" y="1372781"/>
                  </a:lnTo>
                  <a:lnTo>
                    <a:pt x="1345704" y="1351572"/>
                  </a:lnTo>
                  <a:lnTo>
                    <a:pt x="1390675" y="1329905"/>
                  </a:lnTo>
                  <a:lnTo>
                    <a:pt x="1435569" y="1307795"/>
                  </a:lnTo>
                  <a:lnTo>
                    <a:pt x="1480388" y="1285240"/>
                  </a:lnTo>
                  <a:lnTo>
                    <a:pt x="1525117" y="1262253"/>
                  </a:lnTo>
                  <a:lnTo>
                    <a:pt x="1614335" y="1215072"/>
                  </a:lnTo>
                  <a:lnTo>
                    <a:pt x="1703247" y="1166380"/>
                  </a:lnTo>
                  <a:lnTo>
                    <a:pt x="1791881" y="1116266"/>
                  </a:lnTo>
                  <a:lnTo>
                    <a:pt x="1880209" y="1064869"/>
                  </a:lnTo>
                  <a:lnTo>
                    <a:pt x="1968284" y="1012291"/>
                  </a:lnTo>
                  <a:lnTo>
                    <a:pt x="2099906" y="931481"/>
                  </a:lnTo>
                  <a:lnTo>
                    <a:pt x="2230983" y="848664"/>
                  </a:lnTo>
                  <a:lnTo>
                    <a:pt x="2448331" y="707275"/>
                  </a:lnTo>
                  <a:lnTo>
                    <a:pt x="3223768" y="188112"/>
                  </a:lnTo>
                  <a:lnTo>
                    <a:pt x="3397186" y="74968"/>
                  </a:lnTo>
                  <a:lnTo>
                    <a:pt x="3514852" y="0"/>
                  </a:lnTo>
                  <a:close/>
                </a:path>
              </a:pathLst>
            </a:custGeom>
            <a:solidFill>
              <a:srgbClr val="219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4407" y="0"/>
            <a:ext cx="6915022" cy="8229600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2251403" y="670024"/>
            <a:ext cx="3217545" cy="7016750"/>
            <a:chOff x="2251403" y="670024"/>
            <a:chExt cx="3217545" cy="701675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7375" y="847504"/>
              <a:ext cx="2823611" cy="662794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251392" y="670026"/>
              <a:ext cx="3217545" cy="7016750"/>
            </a:xfrm>
            <a:custGeom>
              <a:avLst/>
              <a:gdLst/>
              <a:ahLst/>
              <a:cxnLst/>
              <a:rect l="l" t="t" r="r" b="b"/>
              <a:pathLst>
                <a:path w="3217545" h="7016750">
                  <a:moveTo>
                    <a:pt x="3217062" y="5002746"/>
                  </a:moveTo>
                  <a:lnTo>
                    <a:pt x="3191662" y="5007394"/>
                  </a:lnTo>
                  <a:lnTo>
                    <a:pt x="3191662" y="6991147"/>
                  </a:lnTo>
                  <a:lnTo>
                    <a:pt x="25400" y="6991147"/>
                  </a:lnTo>
                  <a:lnTo>
                    <a:pt x="25400" y="6987070"/>
                  </a:lnTo>
                  <a:lnTo>
                    <a:pt x="0" y="6991667"/>
                  </a:lnTo>
                  <a:lnTo>
                    <a:pt x="0" y="7016547"/>
                  </a:lnTo>
                  <a:lnTo>
                    <a:pt x="3217062" y="7016547"/>
                  </a:lnTo>
                  <a:lnTo>
                    <a:pt x="3217062" y="5002746"/>
                  </a:lnTo>
                  <a:close/>
                </a:path>
                <a:path w="3217545" h="7016750">
                  <a:moveTo>
                    <a:pt x="3217062" y="0"/>
                  </a:moveTo>
                  <a:lnTo>
                    <a:pt x="0" y="0"/>
                  </a:lnTo>
                  <a:lnTo>
                    <a:pt x="0" y="2369235"/>
                  </a:lnTo>
                  <a:lnTo>
                    <a:pt x="25400" y="2364333"/>
                  </a:lnTo>
                  <a:lnTo>
                    <a:pt x="25400" y="25400"/>
                  </a:lnTo>
                  <a:lnTo>
                    <a:pt x="3189909" y="25400"/>
                  </a:lnTo>
                  <a:lnTo>
                    <a:pt x="3217062" y="20091"/>
                  </a:lnTo>
                  <a:lnTo>
                    <a:pt x="3217062" y="0"/>
                  </a:lnTo>
                  <a:close/>
                </a:path>
              </a:pathLst>
            </a:custGeom>
            <a:solidFill>
              <a:srgbClr val="219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E3F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408915" y="1934952"/>
            <a:ext cx="8221980" cy="6294755"/>
            <a:chOff x="6408915" y="1934952"/>
            <a:chExt cx="8221980" cy="62947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8915" y="1934952"/>
              <a:ext cx="8221484" cy="629464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1048" y="2772659"/>
              <a:ext cx="7529830" cy="5457190"/>
            </a:xfrm>
            <a:custGeom>
              <a:avLst/>
              <a:gdLst/>
              <a:ahLst/>
              <a:cxnLst/>
              <a:rect l="l" t="t" r="r" b="b"/>
              <a:pathLst>
                <a:path w="7529830" h="5457190">
                  <a:moveTo>
                    <a:pt x="7529351" y="0"/>
                  </a:moveTo>
                  <a:lnTo>
                    <a:pt x="7513434" y="45824"/>
                  </a:lnTo>
                  <a:lnTo>
                    <a:pt x="7498182" y="87053"/>
                  </a:lnTo>
                  <a:lnTo>
                    <a:pt x="7482319" y="127598"/>
                  </a:lnTo>
                  <a:lnTo>
                    <a:pt x="7465851" y="167469"/>
                  </a:lnTo>
                  <a:lnTo>
                    <a:pt x="7448787" y="206674"/>
                  </a:lnTo>
                  <a:lnTo>
                    <a:pt x="7431133" y="245220"/>
                  </a:lnTo>
                  <a:lnTo>
                    <a:pt x="7412898" y="283115"/>
                  </a:lnTo>
                  <a:lnTo>
                    <a:pt x="7394088" y="320369"/>
                  </a:lnTo>
                  <a:lnTo>
                    <a:pt x="7374710" y="356988"/>
                  </a:lnTo>
                  <a:lnTo>
                    <a:pt x="7354773" y="392981"/>
                  </a:lnTo>
                  <a:lnTo>
                    <a:pt x="7334284" y="428357"/>
                  </a:lnTo>
                  <a:lnTo>
                    <a:pt x="7313250" y="463122"/>
                  </a:lnTo>
                  <a:lnTo>
                    <a:pt x="7291678" y="497286"/>
                  </a:lnTo>
                  <a:lnTo>
                    <a:pt x="7269576" y="530856"/>
                  </a:lnTo>
                  <a:lnTo>
                    <a:pt x="7246951" y="563841"/>
                  </a:lnTo>
                  <a:lnTo>
                    <a:pt x="7223811" y="596248"/>
                  </a:lnTo>
                  <a:lnTo>
                    <a:pt x="7200163" y="628086"/>
                  </a:lnTo>
                  <a:lnTo>
                    <a:pt x="7176015" y="659362"/>
                  </a:lnTo>
                  <a:lnTo>
                    <a:pt x="7151373" y="690086"/>
                  </a:lnTo>
                  <a:lnTo>
                    <a:pt x="7126245" y="720264"/>
                  </a:lnTo>
                  <a:lnTo>
                    <a:pt x="7100640" y="749905"/>
                  </a:lnTo>
                  <a:lnTo>
                    <a:pt x="7074563" y="779017"/>
                  </a:lnTo>
                  <a:lnTo>
                    <a:pt x="7048022" y="807609"/>
                  </a:lnTo>
                  <a:lnTo>
                    <a:pt x="7021026" y="835688"/>
                  </a:lnTo>
                  <a:lnTo>
                    <a:pt x="6993581" y="863262"/>
                  </a:lnTo>
                  <a:lnTo>
                    <a:pt x="6965694" y="890340"/>
                  </a:lnTo>
                  <a:lnTo>
                    <a:pt x="6937374" y="916929"/>
                  </a:lnTo>
                  <a:lnTo>
                    <a:pt x="6908627" y="943038"/>
                  </a:lnTo>
                  <a:lnTo>
                    <a:pt x="6879460" y="968675"/>
                  </a:lnTo>
                  <a:lnTo>
                    <a:pt x="6849882" y="993848"/>
                  </a:lnTo>
                  <a:lnTo>
                    <a:pt x="6819900" y="1018564"/>
                  </a:lnTo>
                  <a:lnTo>
                    <a:pt x="6789521" y="1042833"/>
                  </a:lnTo>
                  <a:lnTo>
                    <a:pt x="6758752" y="1066662"/>
                  </a:lnTo>
                  <a:lnTo>
                    <a:pt x="6727601" y="1090059"/>
                  </a:lnTo>
                  <a:lnTo>
                    <a:pt x="6696075" y="1113032"/>
                  </a:lnTo>
                  <a:lnTo>
                    <a:pt x="6664182" y="1135590"/>
                  </a:lnTo>
                  <a:lnTo>
                    <a:pt x="6631929" y="1157740"/>
                  </a:lnTo>
                  <a:lnTo>
                    <a:pt x="6599323" y="1179491"/>
                  </a:lnTo>
                  <a:lnTo>
                    <a:pt x="6566372" y="1200851"/>
                  </a:lnTo>
                  <a:lnTo>
                    <a:pt x="6533083" y="1221828"/>
                  </a:lnTo>
                  <a:lnTo>
                    <a:pt x="6499464" y="1242429"/>
                  </a:lnTo>
                  <a:lnTo>
                    <a:pt x="6465522" y="1262664"/>
                  </a:lnTo>
                  <a:lnTo>
                    <a:pt x="6431265" y="1282539"/>
                  </a:lnTo>
                  <a:lnTo>
                    <a:pt x="6396699" y="1302064"/>
                  </a:lnTo>
                  <a:lnTo>
                    <a:pt x="6361833" y="1321246"/>
                  </a:lnTo>
                  <a:lnTo>
                    <a:pt x="6326673" y="1340094"/>
                  </a:lnTo>
                  <a:lnTo>
                    <a:pt x="6291227" y="1358615"/>
                  </a:lnTo>
                  <a:lnTo>
                    <a:pt x="6255503" y="1376817"/>
                  </a:lnTo>
                  <a:lnTo>
                    <a:pt x="6219507" y="1394710"/>
                  </a:lnTo>
                  <a:lnTo>
                    <a:pt x="6183248" y="1412300"/>
                  </a:lnTo>
                  <a:lnTo>
                    <a:pt x="6146732" y="1429595"/>
                  </a:lnTo>
                  <a:lnTo>
                    <a:pt x="6109967" y="1446605"/>
                  </a:lnTo>
                  <a:lnTo>
                    <a:pt x="6072961" y="1463337"/>
                  </a:lnTo>
                  <a:lnTo>
                    <a:pt x="5998253" y="1495999"/>
                  </a:lnTo>
                  <a:lnTo>
                    <a:pt x="5922668" y="1527647"/>
                  </a:lnTo>
                  <a:lnTo>
                    <a:pt x="5846265" y="1558345"/>
                  </a:lnTo>
                  <a:lnTo>
                    <a:pt x="5769102" y="1588158"/>
                  </a:lnTo>
                  <a:lnTo>
                    <a:pt x="5652064" y="1631359"/>
                  </a:lnTo>
                  <a:lnTo>
                    <a:pt x="5533651" y="1672933"/>
                  </a:lnTo>
                  <a:lnTo>
                    <a:pt x="5373974" y="1726211"/>
                  </a:lnTo>
                  <a:lnTo>
                    <a:pt x="5172160" y="1790077"/>
                  </a:lnTo>
                  <a:lnTo>
                    <a:pt x="4439020" y="2009937"/>
                  </a:lnTo>
                  <a:lnTo>
                    <a:pt x="4157590" y="2098270"/>
                  </a:lnTo>
                  <a:lnTo>
                    <a:pt x="3999272" y="2151180"/>
                  </a:lnTo>
                  <a:lnTo>
                    <a:pt x="3882088" y="2192421"/>
                  </a:lnTo>
                  <a:lnTo>
                    <a:pt x="3766460" y="2235240"/>
                  </a:lnTo>
                  <a:lnTo>
                    <a:pt x="3690337" y="2264770"/>
                  </a:lnTo>
                  <a:lnTo>
                    <a:pt x="3615053" y="2295165"/>
                  </a:lnTo>
                  <a:lnTo>
                    <a:pt x="3540667" y="2326487"/>
                  </a:lnTo>
                  <a:lnTo>
                    <a:pt x="3467239" y="2358803"/>
                  </a:lnTo>
                  <a:lnTo>
                    <a:pt x="3430902" y="2375353"/>
                  </a:lnTo>
                  <a:lnTo>
                    <a:pt x="3394828" y="2392176"/>
                  </a:lnTo>
                  <a:lnTo>
                    <a:pt x="3359022" y="2409279"/>
                  </a:lnTo>
                  <a:lnTo>
                    <a:pt x="3323492" y="2426671"/>
                  </a:lnTo>
                  <a:lnTo>
                    <a:pt x="3288246" y="2444360"/>
                  </a:lnTo>
                  <a:lnTo>
                    <a:pt x="3253291" y="2462354"/>
                  </a:lnTo>
                  <a:lnTo>
                    <a:pt x="3218635" y="2480661"/>
                  </a:lnTo>
                  <a:lnTo>
                    <a:pt x="3184285" y="2499289"/>
                  </a:lnTo>
                  <a:lnTo>
                    <a:pt x="3150248" y="2518246"/>
                  </a:lnTo>
                  <a:lnTo>
                    <a:pt x="3116532" y="2537540"/>
                  </a:lnTo>
                  <a:lnTo>
                    <a:pt x="3083144" y="2557180"/>
                  </a:lnTo>
                  <a:lnTo>
                    <a:pt x="3050092" y="2577173"/>
                  </a:lnTo>
                  <a:lnTo>
                    <a:pt x="3017383" y="2597528"/>
                  </a:lnTo>
                  <a:lnTo>
                    <a:pt x="2985024" y="2618253"/>
                  </a:lnTo>
                  <a:lnTo>
                    <a:pt x="2953022" y="2639355"/>
                  </a:lnTo>
                  <a:lnTo>
                    <a:pt x="2921386" y="2660843"/>
                  </a:lnTo>
                  <a:lnTo>
                    <a:pt x="2890123" y="2682725"/>
                  </a:lnTo>
                  <a:lnTo>
                    <a:pt x="2828743" y="2727704"/>
                  </a:lnTo>
                  <a:lnTo>
                    <a:pt x="2768942" y="2774355"/>
                  </a:lnTo>
                  <a:lnTo>
                    <a:pt x="2710779" y="2822744"/>
                  </a:lnTo>
                  <a:lnTo>
                    <a:pt x="2647129" y="2883133"/>
                  </a:lnTo>
                  <a:lnTo>
                    <a:pt x="2612235" y="2918963"/>
                  </a:lnTo>
                  <a:lnTo>
                    <a:pt x="2577636" y="2955087"/>
                  </a:lnTo>
                  <a:lnTo>
                    <a:pt x="2543317" y="2991492"/>
                  </a:lnTo>
                  <a:lnTo>
                    <a:pt x="2509264" y="3028164"/>
                  </a:lnTo>
                  <a:lnTo>
                    <a:pt x="2475466" y="3065089"/>
                  </a:lnTo>
                  <a:lnTo>
                    <a:pt x="2441906" y="3102253"/>
                  </a:lnTo>
                  <a:lnTo>
                    <a:pt x="2408573" y="3139644"/>
                  </a:lnTo>
                  <a:lnTo>
                    <a:pt x="2375452" y="3177247"/>
                  </a:lnTo>
                  <a:lnTo>
                    <a:pt x="2342530" y="3215049"/>
                  </a:lnTo>
                  <a:lnTo>
                    <a:pt x="2309793" y="3253036"/>
                  </a:lnTo>
                  <a:lnTo>
                    <a:pt x="2277228" y="3291194"/>
                  </a:lnTo>
                  <a:lnTo>
                    <a:pt x="2212556" y="3367971"/>
                  </a:lnTo>
                  <a:lnTo>
                    <a:pt x="2148406" y="3445269"/>
                  </a:lnTo>
                  <a:lnTo>
                    <a:pt x="2084669" y="3522981"/>
                  </a:lnTo>
                  <a:lnTo>
                    <a:pt x="1800034" y="3874867"/>
                  </a:lnTo>
                  <a:lnTo>
                    <a:pt x="1672901" y="4030634"/>
                  </a:lnTo>
                  <a:lnTo>
                    <a:pt x="1608780" y="4107964"/>
                  </a:lnTo>
                  <a:lnTo>
                    <a:pt x="1544143" y="4184780"/>
                  </a:lnTo>
                  <a:lnTo>
                    <a:pt x="1511598" y="4222960"/>
                  </a:lnTo>
                  <a:lnTo>
                    <a:pt x="1478883" y="4260971"/>
                  </a:lnTo>
                  <a:lnTo>
                    <a:pt x="1445984" y="4298799"/>
                  </a:lnTo>
                  <a:lnTo>
                    <a:pt x="1412889" y="4336430"/>
                  </a:lnTo>
                  <a:lnTo>
                    <a:pt x="1379582" y="4373850"/>
                  </a:lnTo>
                  <a:lnTo>
                    <a:pt x="1346052" y="4411046"/>
                  </a:lnTo>
                  <a:lnTo>
                    <a:pt x="1312283" y="4448005"/>
                  </a:lnTo>
                  <a:lnTo>
                    <a:pt x="1278263" y="4484712"/>
                  </a:lnTo>
                  <a:lnTo>
                    <a:pt x="1243978" y="4521153"/>
                  </a:lnTo>
                  <a:lnTo>
                    <a:pt x="1209413" y="4557316"/>
                  </a:lnTo>
                  <a:lnTo>
                    <a:pt x="1174557" y="4593187"/>
                  </a:lnTo>
                  <a:lnTo>
                    <a:pt x="1139394" y="4628752"/>
                  </a:lnTo>
                  <a:lnTo>
                    <a:pt x="1103911" y="4663997"/>
                  </a:lnTo>
                  <a:lnTo>
                    <a:pt x="1068094" y="4698909"/>
                  </a:lnTo>
                  <a:lnTo>
                    <a:pt x="1031931" y="4733474"/>
                  </a:lnTo>
                  <a:lnTo>
                    <a:pt x="995406" y="4767678"/>
                  </a:lnTo>
                  <a:lnTo>
                    <a:pt x="958508" y="4801508"/>
                  </a:lnTo>
                  <a:lnTo>
                    <a:pt x="921221" y="4834950"/>
                  </a:lnTo>
                  <a:lnTo>
                    <a:pt x="883532" y="4867991"/>
                  </a:lnTo>
                  <a:lnTo>
                    <a:pt x="845428" y="4900616"/>
                  </a:lnTo>
                  <a:lnTo>
                    <a:pt x="792291" y="4937075"/>
                  </a:lnTo>
                  <a:lnTo>
                    <a:pt x="732146" y="4975957"/>
                  </a:lnTo>
                  <a:lnTo>
                    <a:pt x="699744" y="4996299"/>
                  </a:lnTo>
                  <a:lnTo>
                    <a:pt x="400477" y="5180215"/>
                  </a:lnTo>
                  <a:lnTo>
                    <a:pt x="318930" y="5231955"/>
                  </a:lnTo>
                  <a:lnTo>
                    <a:pt x="277807" y="5258670"/>
                  </a:lnTo>
                  <a:lnTo>
                    <a:pt x="236610" y="5285946"/>
                  </a:lnTo>
                  <a:lnTo>
                    <a:pt x="195459" y="5313777"/>
                  </a:lnTo>
                  <a:lnTo>
                    <a:pt x="154475" y="5342161"/>
                  </a:lnTo>
                  <a:lnTo>
                    <a:pt x="113777" y="5371095"/>
                  </a:lnTo>
                  <a:lnTo>
                    <a:pt x="73484" y="5400574"/>
                  </a:lnTo>
                  <a:lnTo>
                    <a:pt x="33718" y="5430597"/>
                  </a:lnTo>
                  <a:lnTo>
                    <a:pt x="0" y="5456940"/>
                  </a:lnTo>
                  <a:lnTo>
                    <a:pt x="7529351" y="5456940"/>
                  </a:lnTo>
                  <a:lnTo>
                    <a:pt x="7529351" y="0"/>
                  </a:lnTo>
                  <a:close/>
                </a:path>
              </a:pathLst>
            </a:custGeom>
            <a:solidFill>
              <a:srgbClr val="AFE1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0"/>
            <a:ext cx="5715635" cy="6028690"/>
            <a:chOff x="0" y="0"/>
            <a:chExt cx="5715635" cy="602869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5715635" cy="6028690"/>
            </a:xfrm>
            <a:custGeom>
              <a:avLst/>
              <a:gdLst/>
              <a:ahLst/>
              <a:cxnLst/>
              <a:rect l="l" t="t" r="r" b="b"/>
              <a:pathLst>
                <a:path w="5715635" h="6028690">
                  <a:moveTo>
                    <a:pt x="5715059" y="0"/>
                  </a:moveTo>
                  <a:lnTo>
                    <a:pt x="0" y="0"/>
                  </a:lnTo>
                  <a:lnTo>
                    <a:pt x="0" y="6028291"/>
                  </a:lnTo>
                  <a:lnTo>
                    <a:pt x="24073" y="6008863"/>
                  </a:lnTo>
                  <a:lnTo>
                    <a:pt x="67177" y="5976427"/>
                  </a:lnTo>
                  <a:lnTo>
                    <a:pt x="111982" y="5945010"/>
                  </a:lnTo>
                  <a:lnTo>
                    <a:pt x="231108" y="5865870"/>
                  </a:lnTo>
                  <a:lnTo>
                    <a:pt x="636183" y="5603044"/>
                  </a:lnTo>
                  <a:lnTo>
                    <a:pt x="716896" y="5549388"/>
                  </a:lnTo>
                  <a:lnTo>
                    <a:pt x="796956" y="5494973"/>
                  </a:lnTo>
                  <a:lnTo>
                    <a:pt x="836667" y="5467429"/>
                  </a:lnTo>
                  <a:lnTo>
                    <a:pt x="876126" y="5439631"/>
                  </a:lnTo>
                  <a:lnTo>
                    <a:pt x="915303" y="5411559"/>
                  </a:lnTo>
                  <a:lnTo>
                    <a:pt x="954169" y="5383191"/>
                  </a:lnTo>
                  <a:lnTo>
                    <a:pt x="992694" y="5354506"/>
                  </a:lnTo>
                  <a:lnTo>
                    <a:pt x="1030849" y="5325484"/>
                  </a:lnTo>
                  <a:lnTo>
                    <a:pt x="1068603" y="5296103"/>
                  </a:lnTo>
                  <a:lnTo>
                    <a:pt x="1105928" y="5266341"/>
                  </a:lnTo>
                  <a:lnTo>
                    <a:pt x="1142793" y="5236178"/>
                  </a:lnTo>
                  <a:lnTo>
                    <a:pt x="1179170" y="5205593"/>
                  </a:lnTo>
                  <a:lnTo>
                    <a:pt x="1215028" y="5174563"/>
                  </a:lnTo>
                  <a:lnTo>
                    <a:pt x="1250337" y="5143069"/>
                  </a:lnTo>
                  <a:lnTo>
                    <a:pt x="1285070" y="5111089"/>
                  </a:lnTo>
                  <a:lnTo>
                    <a:pt x="1319194" y="5078602"/>
                  </a:lnTo>
                  <a:lnTo>
                    <a:pt x="1352682" y="5045586"/>
                  </a:lnTo>
                  <a:lnTo>
                    <a:pt x="1385503" y="5012020"/>
                  </a:lnTo>
                  <a:lnTo>
                    <a:pt x="1417629" y="4977884"/>
                  </a:lnTo>
                  <a:lnTo>
                    <a:pt x="1449028" y="4943156"/>
                  </a:lnTo>
                  <a:lnTo>
                    <a:pt x="1479672" y="4907815"/>
                  </a:lnTo>
                  <a:lnTo>
                    <a:pt x="1509531" y="4871840"/>
                  </a:lnTo>
                  <a:lnTo>
                    <a:pt x="1538576" y="4835209"/>
                  </a:lnTo>
                  <a:lnTo>
                    <a:pt x="1566776" y="4797901"/>
                  </a:lnTo>
                  <a:lnTo>
                    <a:pt x="1594103" y="4759896"/>
                  </a:lnTo>
                  <a:lnTo>
                    <a:pt x="1620526" y="4721172"/>
                  </a:lnTo>
                  <a:lnTo>
                    <a:pt x="1646016" y="4681708"/>
                  </a:lnTo>
                  <a:lnTo>
                    <a:pt x="1670544" y="4641482"/>
                  </a:lnTo>
                  <a:lnTo>
                    <a:pt x="1694080" y="4600474"/>
                  </a:lnTo>
                  <a:lnTo>
                    <a:pt x="1716594" y="4558663"/>
                  </a:lnTo>
                  <a:lnTo>
                    <a:pt x="1738056" y="4516026"/>
                  </a:lnTo>
                  <a:lnTo>
                    <a:pt x="1758438" y="4472544"/>
                  </a:lnTo>
                  <a:lnTo>
                    <a:pt x="1777709" y="4428195"/>
                  </a:lnTo>
                  <a:lnTo>
                    <a:pt x="1795840" y="4382957"/>
                  </a:lnTo>
                  <a:lnTo>
                    <a:pt x="1812801" y="4336810"/>
                  </a:lnTo>
                  <a:lnTo>
                    <a:pt x="1828562" y="4289732"/>
                  </a:lnTo>
                  <a:lnTo>
                    <a:pt x="1843095" y="4241702"/>
                  </a:lnTo>
                  <a:lnTo>
                    <a:pt x="1856369" y="4192700"/>
                  </a:lnTo>
                  <a:lnTo>
                    <a:pt x="1868355" y="4142703"/>
                  </a:lnTo>
                  <a:lnTo>
                    <a:pt x="1879023" y="4091691"/>
                  </a:lnTo>
                  <a:lnTo>
                    <a:pt x="1888344" y="4039642"/>
                  </a:lnTo>
                  <a:lnTo>
                    <a:pt x="1896052" y="3987910"/>
                  </a:lnTo>
                  <a:lnTo>
                    <a:pt x="1902497" y="3936438"/>
                  </a:lnTo>
                  <a:lnTo>
                    <a:pt x="1907733" y="3885216"/>
                  </a:lnTo>
                  <a:lnTo>
                    <a:pt x="1911817" y="3834236"/>
                  </a:lnTo>
                  <a:lnTo>
                    <a:pt x="1914806" y="3783488"/>
                  </a:lnTo>
                  <a:lnTo>
                    <a:pt x="1916754" y="3732963"/>
                  </a:lnTo>
                  <a:lnTo>
                    <a:pt x="1917719" y="3682651"/>
                  </a:lnTo>
                  <a:lnTo>
                    <a:pt x="1917756" y="3632544"/>
                  </a:lnTo>
                  <a:lnTo>
                    <a:pt x="1916922" y="3582632"/>
                  </a:lnTo>
                  <a:lnTo>
                    <a:pt x="1915272" y="3532905"/>
                  </a:lnTo>
                  <a:lnTo>
                    <a:pt x="1912863" y="3483355"/>
                  </a:lnTo>
                  <a:lnTo>
                    <a:pt x="1909752" y="3433972"/>
                  </a:lnTo>
                  <a:lnTo>
                    <a:pt x="1905993" y="3384747"/>
                  </a:lnTo>
                  <a:lnTo>
                    <a:pt x="1901644" y="3335670"/>
                  </a:lnTo>
                  <a:lnTo>
                    <a:pt x="1896759" y="3286732"/>
                  </a:lnTo>
                  <a:lnTo>
                    <a:pt x="1891397" y="3237925"/>
                  </a:lnTo>
                  <a:lnTo>
                    <a:pt x="1885612" y="3189238"/>
                  </a:lnTo>
                  <a:lnTo>
                    <a:pt x="1879461" y="3140663"/>
                  </a:lnTo>
                  <a:lnTo>
                    <a:pt x="1872999" y="3092190"/>
                  </a:lnTo>
                  <a:lnTo>
                    <a:pt x="1866284" y="3043809"/>
                  </a:lnTo>
                  <a:lnTo>
                    <a:pt x="1859370" y="2995513"/>
                  </a:lnTo>
                  <a:lnTo>
                    <a:pt x="1852315" y="2947290"/>
                  </a:lnTo>
                  <a:lnTo>
                    <a:pt x="1845175" y="2899133"/>
                  </a:lnTo>
                  <a:lnTo>
                    <a:pt x="1830861" y="2802975"/>
                  </a:lnTo>
                  <a:lnTo>
                    <a:pt x="1823801" y="2754957"/>
                  </a:lnTo>
                  <a:lnTo>
                    <a:pt x="1816879" y="2706967"/>
                  </a:lnTo>
                  <a:lnTo>
                    <a:pt x="1810152" y="2658995"/>
                  </a:lnTo>
                  <a:lnTo>
                    <a:pt x="1803676" y="2611032"/>
                  </a:lnTo>
                  <a:lnTo>
                    <a:pt x="1797508" y="2563070"/>
                  </a:lnTo>
                  <a:lnTo>
                    <a:pt x="1791703" y="2515098"/>
                  </a:lnTo>
                  <a:lnTo>
                    <a:pt x="1786318" y="2467108"/>
                  </a:lnTo>
                  <a:lnTo>
                    <a:pt x="1781408" y="2419089"/>
                  </a:lnTo>
                  <a:lnTo>
                    <a:pt x="1777031" y="2371034"/>
                  </a:lnTo>
                  <a:lnTo>
                    <a:pt x="1773241" y="2322932"/>
                  </a:lnTo>
                  <a:lnTo>
                    <a:pt x="1770095" y="2274775"/>
                  </a:lnTo>
                  <a:lnTo>
                    <a:pt x="1767649" y="2226552"/>
                  </a:lnTo>
                  <a:lnTo>
                    <a:pt x="1765960" y="2178255"/>
                  </a:lnTo>
                  <a:lnTo>
                    <a:pt x="1765083" y="2129875"/>
                  </a:lnTo>
                  <a:lnTo>
                    <a:pt x="1765075" y="2081402"/>
                  </a:lnTo>
                  <a:lnTo>
                    <a:pt x="1765992" y="2032826"/>
                  </a:lnTo>
                  <a:lnTo>
                    <a:pt x="1767618" y="1981925"/>
                  </a:lnTo>
                  <a:lnTo>
                    <a:pt x="1770445" y="1932266"/>
                  </a:lnTo>
                  <a:lnTo>
                    <a:pt x="1774456" y="1883831"/>
                  </a:lnTo>
                  <a:lnTo>
                    <a:pt x="1779635" y="1836604"/>
                  </a:lnTo>
                  <a:lnTo>
                    <a:pt x="1785962" y="1790568"/>
                  </a:lnTo>
                  <a:lnTo>
                    <a:pt x="1793422" y="1745708"/>
                  </a:lnTo>
                  <a:lnTo>
                    <a:pt x="1801998" y="1702005"/>
                  </a:lnTo>
                  <a:lnTo>
                    <a:pt x="1811671" y="1659445"/>
                  </a:lnTo>
                  <a:lnTo>
                    <a:pt x="1822425" y="1618009"/>
                  </a:lnTo>
                  <a:lnTo>
                    <a:pt x="1834242" y="1577681"/>
                  </a:lnTo>
                  <a:lnTo>
                    <a:pt x="1847105" y="1538445"/>
                  </a:lnTo>
                  <a:lnTo>
                    <a:pt x="1860998" y="1500283"/>
                  </a:lnTo>
                  <a:lnTo>
                    <a:pt x="1875902" y="1463180"/>
                  </a:lnTo>
                  <a:lnTo>
                    <a:pt x="1891801" y="1427119"/>
                  </a:lnTo>
                  <a:lnTo>
                    <a:pt x="1908678" y="1392083"/>
                  </a:lnTo>
                  <a:lnTo>
                    <a:pt x="1926514" y="1358055"/>
                  </a:lnTo>
                  <a:lnTo>
                    <a:pt x="1964999" y="1292958"/>
                  </a:lnTo>
                  <a:lnTo>
                    <a:pt x="2007118" y="1231694"/>
                  </a:lnTo>
                  <a:lnTo>
                    <a:pt x="2052733" y="1174131"/>
                  </a:lnTo>
                  <a:lnTo>
                    <a:pt x="2101707" y="1120135"/>
                  </a:lnTo>
                  <a:lnTo>
                    <a:pt x="2153901" y="1069574"/>
                  </a:lnTo>
                  <a:lnTo>
                    <a:pt x="2209178" y="1022314"/>
                  </a:lnTo>
                  <a:lnTo>
                    <a:pt x="2267401" y="978222"/>
                  </a:lnTo>
                  <a:lnTo>
                    <a:pt x="2328431" y="937164"/>
                  </a:lnTo>
                  <a:lnTo>
                    <a:pt x="2392131" y="899009"/>
                  </a:lnTo>
                  <a:lnTo>
                    <a:pt x="2458363" y="863622"/>
                  </a:lnTo>
                  <a:lnTo>
                    <a:pt x="2526989" y="830870"/>
                  </a:lnTo>
                  <a:lnTo>
                    <a:pt x="2562157" y="815441"/>
                  </a:lnTo>
                  <a:lnTo>
                    <a:pt x="2597871" y="800620"/>
                  </a:lnTo>
                  <a:lnTo>
                    <a:pt x="2634116" y="786392"/>
                  </a:lnTo>
                  <a:lnTo>
                    <a:pt x="2670873" y="772740"/>
                  </a:lnTo>
                  <a:lnTo>
                    <a:pt x="2708125" y="759646"/>
                  </a:lnTo>
                  <a:lnTo>
                    <a:pt x="2745855" y="747095"/>
                  </a:lnTo>
                  <a:lnTo>
                    <a:pt x="2784046" y="735070"/>
                  </a:lnTo>
                  <a:lnTo>
                    <a:pt x="2822680" y="723553"/>
                  </a:lnTo>
                  <a:lnTo>
                    <a:pt x="2861741" y="712529"/>
                  </a:lnTo>
                  <a:lnTo>
                    <a:pt x="2901211" y="701981"/>
                  </a:lnTo>
                  <a:lnTo>
                    <a:pt x="2941073" y="691892"/>
                  </a:lnTo>
                  <a:lnTo>
                    <a:pt x="2981310" y="682245"/>
                  </a:lnTo>
                  <a:lnTo>
                    <a:pt x="3021904" y="673024"/>
                  </a:lnTo>
                  <a:lnTo>
                    <a:pt x="3062839" y="664213"/>
                  </a:lnTo>
                  <a:lnTo>
                    <a:pt x="3104096" y="655794"/>
                  </a:lnTo>
                  <a:lnTo>
                    <a:pt x="3187512" y="640067"/>
                  </a:lnTo>
                  <a:lnTo>
                    <a:pt x="3272012" y="625710"/>
                  </a:lnTo>
                  <a:lnTo>
                    <a:pt x="3357461" y="612590"/>
                  </a:lnTo>
                  <a:lnTo>
                    <a:pt x="3487110" y="594940"/>
                  </a:lnTo>
                  <a:lnTo>
                    <a:pt x="3662007" y="574494"/>
                  </a:lnTo>
                  <a:lnTo>
                    <a:pt x="4449364" y="498692"/>
                  </a:lnTo>
                  <a:lnTo>
                    <a:pt x="4576121" y="484267"/>
                  </a:lnTo>
                  <a:lnTo>
                    <a:pt x="4700362" y="468133"/>
                  </a:lnTo>
                  <a:lnTo>
                    <a:pt x="4781562" y="456205"/>
                  </a:lnTo>
                  <a:lnTo>
                    <a:pt x="4861298" y="443184"/>
                  </a:lnTo>
                  <a:lnTo>
                    <a:pt x="4900575" y="436222"/>
                  </a:lnTo>
                  <a:lnTo>
                    <a:pt x="4939434" y="428937"/>
                  </a:lnTo>
                  <a:lnTo>
                    <a:pt x="4977859" y="421312"/>
                  </a:lnTo>
                  <a:lnTo>
                    <a:pt x="5015832" y="413331"/>
                  </a:lnTo>
                  <a:lnTo>
                    <a:pt x="5053336" y="404976"/>
                  </a:lnTo>
                  <a:lnTo>
                    <a:pt x="5126867" y="387082"/>
                  </a:lnTo>
                  <a:lnTo>
                    <a:pt x="5215168" y="360750"/>
                  </a:lnTo>
                  <a:lnTo>
                    <a:pt x="5265430" y="342163"/>
                  </a:lnTo>
                  <a:lnTo>
                    <a:pt x="5313675" y="321798"/>
                  </a:lnTo>
                  <a:lnTo>
                    <a:pt x="5359929" y="299706"/>
                  </a:lnTo>
                  <a:lnTo>
                    <a:pt x="5404219" y="275937"/>
                  </a:lnTo>
                  <a:lnTo>
                    <a:pt x="5446574" y="250541"/>
                  </a:lnTo>
                  <a:lnTo>
                    <a:pt x="5487019" y="223570"/>
                  </a:lnTo>
                  <a:lnTo>
                    <a:pt x="5525582" y="195073"/>
                  </a:lnTo>
                  <a:lnTo>
                    <a:pt x="5562289" y="165101"/>
                  </a:lnTo>
                  <a:lnTo>
                    <a:pt x="5597169" y="133705"/>
                  </a:lnTo>
                  <a:lnTo>
                    <a:pt x="5630248" y="100934"/>
                  </a:lnTo>
                  <a:lnTo>
                    <a:pt x="5661553" y="66841"/>
                  </a:lnTo>
                  <a:lnTo>
                    <a:pt x="5691112" y="31474"/>
                  </a:lnTo>
                  <a:lnTo>
                    <a:pt x="5715059" y="0"/>
                  </a:lnTo>
                  <a:close/>
                </a:path>
              </a:pathLst>
            </a:custGeom>
            <a:solidFill>
              <a:srgbClr val="88CDC5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466677"/>
              <a:ext cx="1098550" cy="2512695"/>
            </a:xfrm>
            <a:custGeom>
              <a:avLst/>
              <a:gdLst/>
              <a:ahLst/>
              <a:cxnLst/>
              <a:rect l="l" t="t" r="r" b="b"/>
              <a:pathLst>
                <a:path w="1098550" h="2512695">
                  <a:moveTo>
                    <a:pt x="0" y="0"/>
                  </a:moveTo>
                  <a:lnTo>
                    <a:pt x="0" y="2512458"/>
                  </a:lnTo>
                  <a:lnTo>
                    <a:pt x="36516" y="2495711"/>
                  </a:lnTo>
                  <a:lnTo>
                    <a:pt x="78774" y="2474967"/>
                  </a:lnTo>
                  <a:lnTo>
                    <a:pt x="120841" y="2452958"/>
                  </a:lnTo>
                  <a:lnTo>
                    <a:pt x="162667" y="2429723"/>
                  </a:lnTo>
                  <a:lnTo>
                    <a:pt x="204204" y="2405297"/>
                  </a:lnTo>
                  <a:lnTo>
                    <a:pt x="245404" y="2379715"/>
                  </a:lnTo>
                  <a:lnTo>
                    <a:pt x="286216" y="2353015"/>
                  </a:lnTo>
                  <a:lnTo>
                    <a:pt x="326594" y="2325233"/>
                  </a:lnTo>
                  <a:lnTo>
                    <a:pt x="366488" y="2296404"/>
                  </a:lnTo>
                  <a:lnTo>
                    <a:pt x="405849" y="2266564"/>
                  </a:lnTo>
                  <a:lnTo>
                    <a:pt x="444629" y="2235750"/>
                  </a:lnTo>
                  <a:lnTo>
                    <a:pt x="482778" y="2203999"/>
                  </a:lnTo>
                  <a:lnTo>
                    <a:pt x="520249" y="2171345"/>
                  </a:lnTo>
                  <a:lnTo>
                    <a:pt x="556992" y="2137826"/>
                  </a:lnTo>
                  <a:lnTo>
                    <a:pt x="592960" y="2103477"/>
                  </a:lnTo>
                  <a:lnTo>
                    <a:pt x="628102" y="2068334"/>
                  </a:lnTo>
                  <a:lnTo>
                    <a:pt x="662370" y="2032434"/>
                  </a:lnTo>
                  <a:lnTo>
                    <a:pt x="695716" y="1995813"/>
                  </a:lnTo>
                  <a:lnTo>
                    <a:pt x="728092" y="1958507"/>
                  </a:lnTo>
                  <a:lnTo>
                    <a:pt x="759447" y="1920552"/>
                  </a:lnTo>
                  <a:lnTo>
                    <a:pt x="789734" y="1881984"/>
                  </a:lnTo>
                  <a:lnTo>
                    <a:pt x="818903" y="1842840"/>
                  </a:lnTo>
                  <a:lnTo>
                    <a:pt x="846907" y="1803155"/>
                  </a:lnTo>
                  <a:lnTo>
                    <a:pt x="873696" y="1762966"/>
                  </a:lnTo>
                  <a:lnTo>
                    <a:pt x="899222" y="1722308"/>
                  </a:lnTo>
                  <a:lnTo>
                    <a:pt x="923435" y="1681218"/>
                  </a:lnTo>
                  <a:lnTo>
                    <a:pt x="946288" y="1639733"/>
                  </a:lnTo>
                  <a:lnTo>
                    <a:pt x="967731" y="1597887"/>
                  </a:lnTo>
                  <a:lnTo>
                    <a:pt x="987716" y="1555718"/>
                  </a:lnTo>
                  <a:lnTo>
                    <a:pt x="1006194" y="1513262"/>
                  </a:lnTo>
                  <a:lnTo>
                    <a:pt x="1023117" y="1470554"/>
                  </a:lnTo>
                  <a:lnTo>
                    <a:pt x="1038435" y="1427631"/>
                  </a:lnTo>
                  <a:lnTo>
                    <a:pt x="1052100" y="1384528"/>
                  </a:lnTo>
                  <a:lnTo>
                    <a:pt x="1064064" y="1341283"/>
                  </a:lnTo>
                  <a:lnTo>
                    <a:pt x="1074276" y="1297931"/>
                  </a:lnTo>
                  <a:lnTo>
                    <a:pt x="1082690" y="1254508"/>
                  </a:lnTo>
                  <a:lnTo>
                    <a:pt x="1089256" y="1211051"/>
                  </a:lnTo>
                  <a:lnTo>
                    <a:pt x="1093925" y="1167595"/>
                  </a:lnTo>
                  <a:lnTo>
                    <a:pt x="1096648" y="1124177"/>
                  </a:lnTo>
                  <a:lnTo>
                    <a:pt x="1098291" y="1078860"/>
                  </a:lnTo>
                  <a:lnTo>
                    <a:pt x="1097535" y="1034488"/>
                  </a:lnTo>
                  <a:lnTo>
                    <a:pt x="1094445" y="991054"/>
                  </a:lnTo>
                  <a:lnTo>
                    <a:pt x="1089081" y="948551"/>
                  </a:lnTo>
                  <a:lnTo>
                    <a:pt x="1081507" y="906970"/>
                  </a:lnTo>
                  <a:lnTo>
                    <a:pt x="1071786" y="866304"/>
                  </a:lnTo>
                  <a:lnTo>
                    <a:pt x="1059979" y="826543"/>
                  </a:lnTo>
                  <a:lnTo>
                    <a:pt x="1046150" y="787682"/>
                  </a:lnTo>
                  <a:lnTo>
                    <a:pt x="1030361" y="749711"/>
                  </a:lnTo>
                  <a:lnTo>
                    <a:pt x="1012674" y="712623"/>
                  </a:lnTo>
                  <a:lnTo>
                    <a:pt x="993153" y="676409"/>
                  </a:lnTo>
                  <a:lnTo>
                    <a:pt x="971859" y="641062"/>
                  </a:lnTo>
                  <a:lnTo>
                    <a:pt x="948855" y="606575"/>
                  </a:lnTo>
                  <a:lnTo>
                    <a:pt x="924204" y="572938"/>
                  </a:lnTo>
                  <a:lnTo>
                    <a:pt x="897968" y="540144"/>
                  </a:lnTo>
                  <a:lnTo>
                    <a:pt x="870210" y="508185"/>
                  </a:lnTo>
                  <a:lnTo>
                    <a:pt x="840992" y="477054"/>
                  </a:lnTo>
                  <a:lnTo>
                    <a:pt x="810377" y="446741"/>
                  </a:lnTo>
                  <a:lnTo>
                    <a:pt x="778428" y="417240"/>
                  </a:lnTo>
                  <a:lnTo>
                    <a:pt x="745206" y="388543"/>
                  </a:lnTo>
                  <a:lnTo>
                    <a:pt x="710775" y="360641"/>
                  </a:lnTo>
                  <a:lnTo>
                    <a:pt x="675197" y="333526"/>
                  </a:lnTo>
                  <a:lnTo>
                    <a:pt x="638535" y="307191"/>
                  </a:lnTo>
                  <a:lnTo>
                    <a:pt x="600851" y="281628"/>
                  </a:lnTo>
                  <a:lnTo>
                    <a:pt x="562207" y="256829"/>
                  </a:lnTo>
                  <a:lnTo>
                    <a:pt x="522667" y="232785"/>
                  </a:lnTo>
                  <a:lnTo>
                    <a:pt x="482293" y="209489"/>
                  </a:lnTo>
                  <a:lnTo>
                    <a:pt x="441146" y="186933"/>
                  </a:lnTo>
                  <a:lnTo>
                    <a:pt x="399291" y="165109"/>
                  </a:lnTo>
                  <a:lnTo>
                    <a:pt x="356789" y="144010"/>
                  </a:lnTo>
                  <a:lnTo>
                    <a:pt x="313703" y="123626"/>
                  </a:lnTo>
                  <a:lnTo>
                    <a:pt x="270096" y="103951"/>
                  </a:lnTo>
                  <a:lnTo>
                    <a:pt x="226030" y="84976"/>
                  </a:lnTo>
                  <a:lnTo>
                    <a:pt x="181567" y="66694"/>
                  </a:lnTo>
                  <a:lnTo>
                    <a:pt x="136771" y="49096"/>
                  </a:lnTo>
                  <a:lnTo>
                    <a:pt x="91703" y="32174"/>
                  </a:lnTo>
                  <a:lnTo>
                    <a:pt x="46426" y="15921"/>
                  </a:lnTo>
                  <a:lnTo>
                    <a:pt x="1003" y="3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F4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2"/>
              <a:ext cx="3515360" cy="1718310"/>
            </a:xfrm>
            <a:custGeom>
              <a:avLst/>
              <a:gdLst/>
              <a:ahLst/>
              <a:cxnLst/>
              <a:rect l="l" t="t" r="r" b="b"/>
              <a:pathLst>
                <a:path w="3515360" h="1718310">
                  <a:moveTo>
                    <a:pt x="3224949" y="0"/>
                  </a:moveTo>
                  <a:lnTo>
                    <a:pt x="3180994" y="0"/>
                  </a:lnTo>
                  <a:lnTo>
                    <a:pt x="3163951" y="8394"/>
                  </a:lnTo>
                  <a:lnTo>
                    <a:pt x="3025368" y="78155"/>
                  </a:lnTo>
                  <a:lnTo>
                    <a:pt x="2795232" y="197929"/>
                  </a:lnTo>
                  <a:lnTo>
                    <a:pt x="2076907" y="584758"/>
                  </a:lnTo>
                  <a:lnTo>
                    <a:pt x="1768284" y="746899"/>
                  </a:lnTo>
                  <a:lnTo>
                    <a:pt x="1591157" y="836269"/>
                  </a:lnTo>
                  <a:lnTo>
                    <a:pt x="1457934" y="901103"/>
                  </a:lnTo>
                  <a:lnTo>
                    <a:pt x="1324406" y="963663"/>
                  </a:lnTo>
                  <a:lnTo>
                    <a:pt x="1235214" y="1003935"/>
                  </a:lnTo>
                  <a:lnTo>
                    <a:pt x="1145882" y="1042949"/>
                  </a:lnTo>
                  <a:lnTo>
                    <a:pt x="1056398" y="1080579"/>
                  </a:lnTo>
                  <a:lnTo>
                    <a:pt x="966774" y="1116749"/>
                  </a:lnTo>
                  <a:lnTo>
                    <a:pt x="877023" y="1151331"/>
                  </a:lnTo>
                  <a:lnTo>
                    <a:pt x="787120" y="1184236"/>
                  </a:lnTo>
                  <a:lnTo>
                    <a:pt x="742111" y="1200023"/>
                  </a:lnTo>
                  <a:lnTo>
                    <a:pt x="697077" y="1215351"/>
                  </a:lnTo>
                  <a:lnTo>
                    <a:pt x="651992" y="1230210"/>
                  </a:lnTo>
                  <a:lnTo>
                    <a:pt x="606882" y="1244587"/>
                  </a:lnTo>
                  <a:lnTo>
                    <a:pt x="561733" y="1258468"/>
                  </a:lnTo>
                  <a:lnTo>
                    <a:pt x="516559" y="1271828"/>
                  </a:lnTo>
                  <a:lnTo>
                    <a:pt x="471335" y="1284681"/>
                  </a:lnTo>
                  <a:lnTo>
                    <a:pt x="426085" y="1296987"/>
                  </a:lnTo>
                  <a:lnTo>
                    <a:pt x="380796" y="1308735"/>
                  </a:lnTo>
                  <a:lnTo>
                    <a:pt x="335470" y="1319936"/>
                  </a:lnTo>
                  <a:lnTo>
                    <a:pt x="290106" y="1330553"/>
                  </a:lnTo>
                  <a:lnTo>
                    <a:pt x="244716" y="1340586"/>
                  </a:lnTo>
                  <a:lnTo>
                    <a:pt x="199288" y="1350022"/>
                  </a:lnTo>
                  <a:lnTo>
                    <a:pt x="153809" y="1358836"/>
                  </a:lnTo>
                  <a:lnTo>
                    <a:pt x="108305" y="1367028"/>
                  </a:lnTo>
                  <a:lnTo>
                    <a:pt x="62776" y="1374584"/>
                  </a:lnTo>
                  <a:lnTo>
                    <a:pt x="17195" y="1381480"/>
                  </a:lnTo>
                  <a:lnTo>
                    <a:pt x="0" y="1383830"/>
                  </a:lnTo>
                  <a:lnTo>
                    <a:pt x="0" y="1403832"/>
                  </a:lnTo>
                  <a:lnTo>
                    <a:pt x="77406" y="1392301"/>
                  </a:lnTo>
                  <a:lnTo>
                    <a:pt x="124688" y="1384261"/>
                  </a:lnTo>
                  <a:lnTo>
                    <a:pt x="171932" y="1375562"/>
                  </a:lnTo>
                  <a:lnTo>
                    <a:pt x="219125" y="1366177"/>
                  </a:lnTo>
                  <a:lnTo>
                    <a:pt x="266293" y="1356156"/>
                  </a:lnTo>
                  <a:lnTo>
                    <a:pt x="313410" y="1345488"/>
                  </a:lnTo>
                  <a:lnTo>
                    <a:pt x="360489" y="1334185"/>
                  </a:lnTo>
                  <a:lnTo>
                    <a:pt x="407530" y="1322285"/>
                  </a:lnTo>
                  <a:lnTo>
                    <a:pt x="454533" y="1309789"/>
                  </a:lnTo>
                  <a:lnTo>
                    <a:pt x="501497" y="1296708"/>
                  </a:lnTo>
                  <a:lnTo>
                    <a:pt x="548411" y="1283055"/>
                  </a:lnTo>
                  <a:lnTo>
                    <a:pt x="595299" y="1268857"/>
                  </a:lnTo>
                  <a:lnTo>
                    <a:pt x="642137" y="1254112"/>
                  </a:lnTo>
                  <a:lnTo>
                    <a:pt x="688936" y="1238846"/>
                  </a:lnTo>
                  <a:lnTo>
                    <a:pt x="735698" y="1223073"/>
                  </a:lnTo>
                  <a:lnTo>
                    <a:pt x="782421" y="1206792"/>
                  </a:lnTo>
                  <a:lnTo>
                    <a:pt x="829094" y="1190040"/>
                  </a:lnTo>
                  <a:lnTo>
                    <a:pt x="875741" y="1172819"/>
                  </a:lnTo>
                  <a:lnTo>
                    <a:pt x="968908" y="1137043"/>
                  </a:lnTo>
                  <a:lnTo>
                    <a:pt x="1061910" y="1099553"/>
                  </a:lnTo>
                  <a:lnTo>
                    <a:pt x="1154760" y="1060500"/>
                  </a:lnTo>
                  <a:lnTo>
                    <a:pt x="1247457" y="1019962"/>
                  </a:lnTo>
                  <a:lnTo>
                    <a:pt x="1340002" y="978077"/>
                  </a:lnTo>
                  <a:lnTo>
                    <a:pt x="1478521" y="912977"/>
                  </a:lnTo>
                  <a:lnTo>
                    <a:pt x="1616684" y="845464"/>
                  </a:lnTo>
                  <a:lnTo>
                    <a:pt x="1800377" y="752398"/>
                  </a:lnTo>
                  <a:lnTo>
                    <a:pt x="2120366" y="583679"/>
                  </a:lnTo>
                  <a:lnTo>
                    <a:pt x="2803461" y="215658"/>
                  </a:lnTo>
                  <a:lnTo>
                    <a:pt x="3032912" y="96151"/>
                  </a:lnTo>
                  <a:lnTo>
                    <a:pt x="3171063" y="26543"/>
                  </a:lnTo>
                  <a:lnTo>
                    <a:pt x="3224949" y="0"/>
                  </a:lnTo>
                  <a:close/>
                </a:path>
                <a:path w="3515360" h="1718310">
                  <a:moveTo>
                    <a:pt x="3514852" y="0"/>
                  </a:moveTo>
                  <a:lnTo>
                    <a:pt x="3478161" y="0"/>
                  </a:lnTo>
                  <a:lnTo>
                    <a:pt x="3387661" y="57810"/>
                  </a:lnTo>
                  <a:lnTo>
                    <a:pt x="3213785" y="171234"/>
                  </a:lnTo>
                  <a:lnTo>
                    <a:pt x="2411488" y="708113"/>
                  </a:lnTo>
                  <a:lnTo>
                    <a:pt x="2202777" y="843445"/>
                  </a:lnTo>
                  <a:lnTo>
                    <a:pt x="2076932" y="922705"/>
                  </a:lnTo>
                  <a:lnTo>
                    <a:pt x="1950593" y="1000074"/>
                  </a:lnTo>
                  <a:lnTo>
                    <a:pt x="1866074" y="1050442"/>
                  </a:lnTo>
                  <a:lnTo>
                    <a:pt x="1781302" y="1099718"/>
                  </a:lnTo>
                  <a:lnTo>
                    <a:pt x="1696275" y="1147787"/>
                  </a:lnTo>
                  <a:lnTo>
                    <a:pt x="1610982" y="1194574"/>
                  </a:lnTo>
                  <a:lnTo>
                    <a:pt x="1525409" y="1239939"/>
                  </a:lnTo>
                  <a:lnTo>
                    <a:pt x="1439557" y="1283817"/>
                  </a:lnTo>
                  <a:lnTo>
                    <a:pt x="1396517" y="1305153"/>
                  </a:lnTo>
                  <a:lnTo>
                    <a:pt x="1353400" y="1326070"/>
                  </a:lnTo>
                  <a:lnTo>
                    <a:pt x="1310208" y="1346568"/>
                  </a:lnTo>
                  <a:lnTo>
                    <a:pt x="1266926" y="1366621"/>
                  </a:lnTo>
                  <a:lnTo>
                    <a:pt x="1223581" y="1386230"/>
                  </a:lnTo>
                  <a:lnTo>
                    <a:pt x="1180147" y="1405369"/>
                  </a:lnTo>
                  <a:lnTo>
                    <a:pt x="1136637" y="1424025"/>
                  </a:lnTo>
                  <a:lnTo>
                    <a:pt x="1093038" y="1442186"/>
                  </a:lnTo>
                  <a:lnTo>
                    <a:pt x="1049350" y="1459852"/>
                  </a:lnTo>
                  <a:lnTo>
                    <a:pt x="1005586" y="1476997"/>
                  </a:lnTo>
                  <a:lnTo>
                    <a:pt x="961732" y="1493608"/>
                  </a:lnTo>
                  <a:lnTo>
                    <a:pt x="917778" y="1509674"/>
                  </a:lnTo>
                  <a:lnTo>
                    <a:pt x="873747" y="1525193"/>
                  </a:lnTo>
                  <a:lnTo>
                    <a:pt x="829602" y="1540141"/>
                  </a:lnTo>
                  <a:lnTo>
                    <a:pt x="785406" y="1554492"/>
                  </a:lnTo>
                  <a:lnTo>
                    <a:pt x="741095" y="1568272"/>
                  </a:lnTo>
                  <a:lnTo>
                    <a:pt x="696683" y="1581429"/>
                  </a:lnTo>
                  <a:lnTo>
                    <a:pt x="652183" y="1593964"/>
                  </a:lnTo>
                  <a:lnTo>
                    <a:pt x="607593" y="1605876"/>
                  </a:lnTo>
                  <a:lnTo>
                    <a:pt x="562889" y="1617141"/>
                  </a:lnTo>
                  <a:lnTo>
                    <a:pt x="518096" y="1627746"/>
                  </a:lnTo>
                  <a:lnTo>
                    <a:pt x="473189" y="1637677"/>
                  </a:lnTo>
                  <a:lnTo>
                    <a:pt x="428193" y="1646923"/>
                  </a:lnTo>
                  <a:lnTo>
                    <a:pt x="383082" y="1655470"/>
                  </a:lnTo>
                  <a:lnTo>
                    <a:pt x="337870" y="1663306"/>
                  </a:lnTo>
                  <a:lnTo>
                    <a:pt x="292557" y="1670418"/>
                  </a:lnTo>
                  <a:lnTo>
                    <a:pt x="247142" y="1676806"/>
                  </a:lnTo>
                  <a:lnTo>
                    <a:pt x="201599" y="1682432"/>
                  </a:lnTo>
                  <a:lnTo>
                    <a:pt x="155956" y="1687309"/>
                  </a:lnTo>
                  <a:lnTo>
                    <a:pt x="110210" y="1691398"/>
                  </a:lnTo>
                  <a:lnTo>
                    <a:pt x="64338" y="1694713"/>
                  </a:lnTo>
                  <a:lnTo>
                    <a:pt x="18364" y="1697215"/>
                  </a:lnTo>
                  <a:lnTo>
                    <a:pt x="0" y="1697888"/>
                  </a:lnTo>
                  <a:lnTo>
                    <a:pt x="0" y="1717802"/>
                  </a:lnTo>
                  <a:lnTo>
                    <a:pt x="46304" y="1715630"/>
                  </a:lnTo>
                  <a:lnTo>
                    <a:pt x="94221" y="1712518"/>
                  </a:lnTo>
                  <a:lnTo>
                    <a:pt x="142024" y="1708543"/>
                  </a:lnTo>
                  <a:lnTo>
                    <a:pt x="189699" y="1703730"/>
                  </a:lnTo>
                  <a:lnTo>
                    <a:pt x="237248" y="1698091"/>
                  </a:lnTo>
                  <a:lnTo>
                    <a:pt x="284683" y="1691627"/>
                  </a:lnTo>
                  <a:lnTo>
                    <a:pt x="331990" y="1684375"/>
                  </a:lnTo>
                  <a:lnTo>
                    <a:pt x="379183" y="1676323"/>
                  </a:lnTo>
                  <a:lnTo>
                    <a:pt x="426262" y="1667510"/>
                  </a:lnTo>
                  <a:lnTo>
                    <a:pt x="473227" y="1657946"/>
                  </a:lnTo>
                  <a:lnTo>
                    <a:pt x="520077" y="1647621"/>
                  </a:lnTo>
                  <a:lnTo>
                    <a:pt x="566813" y="1636585"/>
                  </a:lnTo>
                  <a:lnTo>
                    <a:pt x="613448" y="1624838"/>
                  </a:lnTo>
                  <a:lnTo>
                    <a:pt x="659968" y="1612379"/>
                  </a:lnTo>
                  <a:lnTo>
                    <a:pt x="706374" y="1599247"/>
                  </a:lnTo>
                  <a:lnTo>
                    <a:pt x="752690" y="1585429"/>
                  </a:lnTo>
                  <a:lnTo>
                    <a:pt x="798893" y="1570977"/>
                  </a:lnTo>
                  <a:lnTo>
                    <a:pt x="844981" y="1555877"/>
                  </a:lnTo>
                  <a:lnTo>
                    <a:pt x="891006" y="1540129"/>
                  </a:lnTo>
                  <a:lnTo>
                    <a:pt x="936879" y="1523796"/>
                  </a:lnTo>
                  <a:lnTo>
                    <a:pt x="982687" y="1506867"/>
                  </a:lnTo>
                  <a:lnTo>
                    <a:pt x="1028382" y="1489341"/>
                  </a:lnTo>
                  <a:lnTo>
                    <a:pt x="1073988" y="1471244"/>
                  </a:lnTo>
                  <a:lnTo>
                    <a:pt x="1119505" y="1452600"/>
                  </a:lnTo>
                  <a:lnTo>
                    <a:pt x="1164920" y="1433423"/>
                  </a:lnTo>
                  <a:lnTo>
                    <a:pt x="1210246" y="1413713"/>
                  </a:lnTo>
                  <a:lnTo>
                    <a:pt x="1255483" y="1393494"/>
                  </a:lnTo>
                  <a:lnTo>
                    <a:pt x="1300632" y="1372781"/>
                  </a:lnTo>
                  <a:lnTo>
                    <a:pt x="1345704" y="1351572"/>
                  </a:lnTo>
                  <a:lnTo>
                    <a:pt x="1390675" y="1329905"/>
                  </a:lnTo>
                  <a:lnTo>
                    <a:pt x="1435569" y="1307795"/>
                  </a:lnTo>
                  <a:lnTo>
                    <a:pt x="1480388" y="1285240"/>
                  </a:lnTo>
                  <a:lnTo>
                    <a:pt x="1525117" y="1262253"/>
                  </a:lnTo>
                  <a:lnTo>
                    <a:pt x="1614335" y="1215072"/>
                  </a:lnTo>
                  <a:lnTo>
                    <a:pt x="1703247" y="1166380"/>
                  </a:lnTo>
                  <a:lnTo>
                    <a:pt x="1791881" y="1116266"/>
                  </a:lnTo>
                  <a:lnTo>
                    <a:pt x="1880209" y="1064869"/>
                  </a:lnTo>
                  <a:lnTo>
                    <a:pt x="1968284" y="1012291"/>
                  </a:lnTo>
                  <a:lnTo>
                    <a:pt x="2099906" y="931481"/>
                  </a:lnTo>
                  <a:lnTo>
                    <a:pt x="2230983" y="848664"/>
                  </a:lnTo>
                  <a:lnTo>
                    <a:pt x="2448331" y="707275"/>
                  </a:lnTo>
                  <a:lnTo>
                    <a:pt x="3223768" y="188112"/>
                  </a:lnTo>
                  <a:lnTo>
                    <a:pt x="3397186" y="74968"/>
                  </a:lnTo>
                  <a:lnTo>
                    <a:pt x="3514852" y="0"/>
                  </a:lnTo>
                  <a:close/>
                </a:path>
              </a:pathLst>
            </a:custGeom>
            <a:solidFill>
              <a:srgbClr val="219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Picture 14" descr="Text, table&#10;&#10;Description automatically generated">
            <a:extLst>
              <a:ext uri="{FF2B5EF4-FFF2-40B4-BE49-F238E27FC236}">
                <a16:creationId xmlns:a16="http://schemas.microsoft.com/office/drawing/2014/main" id="{A3FC65B2-8525-7442-8E2E-86EAD0A5F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31" y="0"/>
            <a:ext cx="6358737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99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230</Words>
  <Application>Microsoft Office PowerPoint</Application>
  <PresentationFormat>Custom</PresentationFormat>
  <Paragraphs>37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 Black</vt:lpstr>
      <vt:lpstr>Berlin Sans FB</vt:lpstr>
      <vt:lpstr>Verdana</vt:lpstr>
      <vt:lpstr>Office Theme</vt:lpstr>
      <vt:lpstr>PowerPoint Presentation</vt:lpstr>
      <vt:lpstr>About us Kaizen Food Company</vt:lpstr>
      <vt:lpstr>About 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deck</dc:title>
  <dc:creator>Cassie Blair</dc:creator>
  <cp:lastModifiedBy>Cassie Blair</cp:lastModifiedBy>
  <cp:revision>1</cp:revision>
  <dcterms:created xsi:type="dcterms:W3CDTF">2023-04-11T16:16:37Z</dcterms:created>
  <dcterms:modified xsi:type="dcterms:W3CDTF">2023-04-11T16:23:29Z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2022-04-20T00:00:00Z</vt:filetime>
  </property>
  <property fmtid="{D5CDD505-2E9C-101B-9397-08002B2CF9AE}" pid="3" name="Creator">
    <vt:lpwstr>Adobe Illustrator 25.2 (Windows)</vt:lpwstr>
  </property>
  <property fmtid="{D5CDD505-2E9C-101B-9397-08002B2CF9AE}" pid="4" name="LastSaved">
    <vt:filetime>2023-04-11T00:00:00Z</vt:filetime>
  </property>
  <property fmtid="{D5CDD505-2E9C-101B-9397-08002B2CF9AE}" pid="5" name="Producer">
    <vt:lpwstr>Adobe PDF library 15.00</vt:lpwstr>
  </property>
</Properties>
</file>